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sldIdLst>
    <p:sldId id="256" r:id="rId2"/>
    <p:sldId id="283" r:id="rId3"/>
    <p:sldId id="280" r:id="rId4"/>
    <p:sldId id="310" r:id="rId5"/>
    <p:sldId id="295" r:id="rId6"/>
    <p:sldId id="289" r:id="rId7"/>
    <p:sldId id="312" r:id="rId8"/>
    <p:sldId id="313" r:id="rId9"/>
    <p:sldId id="315" r:id="rId10"/>
    <p:sldId id="316" r:id="rId11"/>
    <p:sldId id="318" r:id="rId12"/>
    <p:sldId id="319" r:id="rId13"/>
    <p:sldId id="321" r:id="rId14"/>
    <p:sldId id="322" r:id="rId15"/>
    <p:sldId id="323" r:id="rId16"/>
    <p:sldId id="324" r:id="rId17"/>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0000FF"/>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07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C:\Users\hiko\Documents\HikoDocument\&#35611;&#32681;&#38306;&#20418;\&#35611;&#32681;2013\&#12503;&#12525;&#12464;&#12521;&#12511;&#12531;&#12464;\&#35506;&#38988;&#25552;&#20986;&#29366;&#27841;\master\&#35506;&#38988;master.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hiko\Documents\HikoDocument\&#35611;&#32681;&#38306;&#20418;\&#35611;&#32681;2013\&#12503;&#12525;&#12464;&#12521;&#12511;&#12531;&#12464;\&#35506;&#38988;&#25552;&#20986;&#29366;&#27841;\master\&#35506;&#38988;master.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ja-JP"/>
  <c:chart>
    <c:title>
      <c:tx>
        <c:rich>
          <a:bodyPr/>
          <a:lstStyle/>
          <a:p>
            <a:pPr>
              <a:defRPr sz="1800" b="0" i="0" u="none" strike="noStrike" baseline="0">
                <a:solidFill>
                  <a:srgbClr val="000000"/>
                </a:solidFill>
                <a:latin typeface="ＭＳ Ｐゴシック"/>
                <a:ea typeface="ＭＳ Ｐゴシック"/>
                <a:cs typeface="ＭＳ Ｐゴシック"/>
              </a:defRPr>
            </a:pPr>
            <a:r>
              <a:rPr lang="ja-JP" altLang="en-US" sz="1800" b="0" i="0" u="none" strike="noStrike" baseline="0">
                <a:solidFill>
                  <a:srgbClr val="000000"/>
                </a:solidFill>
                <a:latin typeface="ＭＳ Ｐゴシック"/>
                <a:ea typeface="ＭＳ Ｐゴシック"/>
              </a:rPr>
              <a:t>基礎課題提出状況（</a:t>
            </a:r>
            <a:r>
              <a:rPr lang="en-US" altLang="ja-JP" sz="1800" b="0" i="0" u="none" strike="noStrike" baseline="0">
                <a:solidFill>
                  <a:srgbClr val="000000"/>
                </a:solidFill>
                <a:latin typeface="ＭＳ Ｐゴシック"/>
                <a:ea typeface="ＭＳ Ｐゴシック"/>
              </a:rPr>
              <a:t>12/3</a:t>
            </a:r>
            <a:r>
              <a:rPr lang="ja-JP" altLang="en-US" sz="1800" b="0" i="0" u="none" strike="noStrike" baseline="0">
                <a:solidFill>
                  <a:srgbClr val="000000"/>
                </a:solidFill>
                <a:latin typeface="ＭＳ Ｐゴシック"/>
                <a:ea typeface="ＭＳ Ｐゴシック"/>
              </a:rPr>
              <a:t>演習終了時点）</a:t>
            </a:r>
          </a:p>
          <a:p>
            <a:pPr>
              <a:defRPr sz="1800" b="0" i="0" u="none" strike="noStrike" baseline="0">
                <a:solidFill>
                  <a:srgbClr val="000000"/>
                </a:solidFill>
                <a:latin typeface="ＭＳ Ｐゴシック"/>
                <a:ea typeface="ＭＳ Ｐゴシック"/>
                <a:cs typeface="ＭＳ Ｐゴシック"/>
              </a:defRPr>
            </a:pPr>
            <a:r>
              <a:rPr lang="ja-JP" altLang="en-US" sz="1800" b="0" i="0" u="none" strike="noStrike" baseline="0">
                <a:solidFill>
                  <a:srgbClr val="000000"/>
                </a:solidFill>
                <a:latin typeface="ＭＳ Ｐゴシック"/>
                <a:ea typeface="ＭＳ Ｐゴシック"/>
              </a:rPr>
              <a:t>全体平均　</a:t>
            </a:r>
            <a:r>
              <a:rPr lang="en-US" altLang="ja-JP" sz="1800" b="0" i="0" u="none" strike="noStrike" baseline="0">
                <a:solidFill>
                  <a:srgbClr val="000000"/>
                </a:solidFill>
                <a:latin typeface="ＭＳ Ｐゴシック"/>
                <a:ea typeface="ＭＳ Ｐゴシック"/>
              </a:rPr>
              <a:t>58.8  →</a:t>
            </a:r>
            <a:r>
              <a:rPr lang="ja-JP" altLang="en-US" sz="1800" b="0" i="0" u="none" strike="noStrike" baseline="0">
                <a:solidFill>
                  <a:srgbClr val="000000"/>
                </a:solidFill>
                <a:latin typeface="ＭＳ Ｐゴシック"/>
                <a:ea typeface="ＭＳ Ｐゴシック"/>
              </a:rPr>
              <a:t>　</a:t>
            </a:r>
            <a:r>
              <a:rPr lang="en-US" altLang="ja-JP" sz="1800" b="0" i="0" u="none" strike="noStrike" baseline="0">
                <a:solidFill>
                  <a:srgbClr val="000000"/>
                </a:solidFill>
                <a:latin typeface="ＭＳ Ｐゴシック"/>
                <a:ea typeface="ＭＳ Ｐゴシック"/>
              </a:rPr>
              <a:t>【</a:t>
            </a:r>
            <a:r>
              <a:rPr lang="ja-JP" altLang="en-US" sz="1800" b="0" i="0" u="none" strike="noStrike" baseline="0">
                <a:solidFill>
                  <a:srgbClr val="000000"/>
                </a:solidFill>
                <a:latin typeface="ＭＳ Ｐゴシック"/>
                <a:ea typeface="ＭＳ Ｐゴシック"/>
              </a:rPr>
              <a:t>基礎課題</a:t>
            </a:r>
            <a:r>
              <a:rPr lang="en-US" altLang="ja-JP" sz="1800" b="0" i="0" u="none" strike="noStrike" baseline="0">
                <a:solidFill>
                  <a:srgbClr val="000000"/>
                </a:solidFill>
                <a:latin typeface="ＭＳ Ｐゴシック"/>
                <a:ea typeface="ＭＳ Ｐゴシック"/>
              </a:rPr>
              <a:t>6-1-1】</a:t>
            </a:r>
            <a:r>
              <a:rPr lang="ja-JP" altLang="en-US" sz="1800" b="0" i="0" u="none" strike="noStrike" baseline="0">
                <a:solidFill>
                  <a:srgbClr val="000000"/>
                </a:solidFill>
                <a:latin typeface="ＭＳ Ｐゴシック"/>
                <a:ea typeface="ＭＳ Ｐゴシック"/>
              </a:rPr>
              <a:t>に対応</a:t>
            </a:r>
          </a:p>
        </c:rich>
      </c:tx>
      <c:layout>
        <c:manualLayout>
          <c:xMode val="edge"/>
          <c:yMode val="edge"/>
          <c:x val="0.21550114364249051"/>
          <c:y val="3.6931818181818635E-2"/>
        </c:manualLayout>
      </c:layout>
      <c:spPr>
        <a:noFill/>
        <a:ln w="25400">
          <a:noFill/>
        </a:ln>
      </c:spPr>
    </c:title>
    <c:plotArea>
      <c:layout>
        <c:manualLayout>
          <c:layoutTarget val="inner"/>
          <c:xMode val="edge"/>
          <c:yMode val="edge"/>
          <c:x val="0.13043490300362473"/>
          <c:y val="0.17416502836238806"/>
          <c:w val="0.84310096724082073"/>
          <c:h val="0.67601506434872805"/>
        </c:manualLayout>
      </c:layout>
      <c:barChart>
        <c:barDir val="col"/>
        <c:grouping val="clustered"/>
        <c:ser>
          <c:idx val="0"/>
          <c:order val="0"/>
          <c:spPr>
            <a:solidFill>
              <a:srgbClr val="9999FF"/>
            </a:solidFill>
            <a:ln w="12700">
              <a:solidFill>
                <a:srgbClr val="000000"/>
              </a:solidFill>
              <a:prstDash val="solid"/>
            </a:ln>
          </c:spPr>
          <c:cat>
            <c:strRef>
              <c:f>補助員G!$D$36:$D$41</c:f>
              <c:strCache>
                <c:ptCount val="6"/>
                <c:pt idx="0">
                  <c:v>～4-12節</c:v>
                </c:pt>
                <c:pt idx="1">
                  <c:v>～5-7節</c:v>
                </c:pt>
                <c:pt idx="2">
                  <c:v>5章終了</c:v>
                </c:pt>
                <c:pt idx="3">
                  <c:v>～6-8-1</c:v>
                </c:pt>
                <c:pt idx="4">
                  <c:v>6-9節</c:v>
                </c:pt>
                <c:pt idx="5">
                  <c:v>6-10節以降</c:v>
                </c:pt>
              </c:strCache>
            </c:strRef>
          </c:cat>
          <c:val>
            <c:numRef>
              <c:f>補助員G!$E$36:$E$41</c:f>
              <c:numCache>
                <c:formatCode>General</c:formatCode>
                <c:ptCount val="6"/>
                <c:pt idx="0">
                  <c:v>1</c:v>
                </c:pt>
                <c:pt idx="1">
                  <c:v>5</c:v>
                </c:pt>
                <c:pt idx="2">
                  <c:v>5</c:v>
                </c:pt>
                <c:pt idx="3">
                  <c:v>4</c:v>
                </c:pt>
                <c:pt idx="4">
                  <c:v>17</c:v>
                </c:pt>
                <c:pt idx="5">
                  <c:v>5</c:v>
                </c:pt>
              </c:numCache>
            </c:numRef>
          </c:val>
        </c:ser>
        <c:axId val="138629120"/>
        <c:axId val="138630656"/>
      </c:barChart>
      <c:catAx>
        <c:axId val="138629120"/>
        <c:scaling>
          <c:orientation val="minMax"/>
        </c:scaling>
        <c:axPos val="b"/>
        <c:numFmt formatCode="General" sourceLinked="1"/>
        <c:majorTickMark val="in"/>
        <c:tickLblPos val="nextTo"/>
        <c:spPr>
          <a:ln w="3175">
            <a:solidFill>
              <a:srgbClr val="000000"/>
            </a:solidFill>
            <a:prstDash val="solid"/>
          </a:ln>
        </c:spPr>
        <c:txPr>
          <a:bodyPr rot="0" vert="horz"/>
          <a:lstStyle/>
          <a:p>
            <a:pPr>
              <a:defRPr sz="1800" b="0" i="0" u="none" strike="noStrike" baseline="0">
                <a:solidFill>
                  <a:srgbClr val="000000"/>
                </a:solidFill>
                <a:latin typeface="ＭＳ Ｐゴシック"/>
                <a:ea typeface="ＭＳ Ｐゴシック"/>
                <a:cs typeface="ＭＳ Ｐゴシック"/>
              </a:defRPr>
            </a:pPr>
            <a:endParaRPr lang="ja-JP"/>
          </a:p>
        </c:txPr>
        <c:crossAx val="138630656"/>
        <c:crosses val="autoZero"/>
        <c:auto val="1"/>
        <c:lblAlgn val="ctr"/>
        <c:lblOffset val="100"/>
        <c:tickLblSkip val="1"/>
        <c:tickMarkSkip val="1"/>
      </c:catAx>
      <c:valAx>
        <c:axId val="138630656"/>
        <c:scaling>
          <c:orientation val="minMax"/>
        </c:scaling>
        <c:axPos val="l"/>
        <c:majorGridlines>
          <c:spPr>
            <a:ln w="3175">
              <a:solidFill>
                <a:srgbClr val="000000"/>
              </a:solidFill>
              <a:prstDash val="solid"/>
            </a:ln>
          </c:spPr>
        </c:majorGridlines>
        <c:title>
          <c:tx>
            <c:rich>
              <a:bodyPr/>
              <a:lstStyle/>
              <a:p>
                <a:pPr>
                  <a:defRPr sz="2000" b="0" i="0" u="none" strike="noStrike" baseline="0">
                    <a:solidFill>
                      <a:srgbClr val="000000"/>
                    </a:solidFill>
                    <a:latin typeface="ＭＳ Ｐゴシック"/>
                    <a:ea typeface="ＭＳ Ｐゴシック"/>
                    <a:cs typeface="ＭＳ Ｐゴシック"/>
                  </a:defRPr>
                </a:pPr>
                <a:r>
                  <a:rPr lang="ja-JP" altLang="en-US" sz="2000"/>
                  <a:t>人数</a:t>
                </a:r>
              </a:p>
            </c:rich>
          </c:tx>
          <c:layout>
            <c:manualLayout>
              <c:xMode val="edge"/>
              <c:yMode val="edge"/>
              <c:x val="1.4834786426103677E-2"/>
              <c:y val="0.50057018624339644"/>
            </c:manualLayout>
          </c:layout>
          <c:spPr>
            <a:noFill/>
            <a:ln w="25400">
              <a:noFill/>
            </a:ln>
          </c:spPr>
        </c:title>
        <c:numFmt formatCode="General" sourceLinked="1"/>
        <c:majorTickMark val="in"/>
        <c:tickLblPos val="nextTo"/>
        <c:spPr>
          <a:ln w="3175">
            <a:solidFill>
              <a:srgbClr val="000000"/>
            </a:solidFill>
            <a:prstDash val="solid"/>
          </a:ln>
        </c:spPr>
        <c:txPr>
          <a:bodyPr rot="0" vert="horz"/>
          <a:lstStyle/>
          <a:p>
            <a:pPr>
              <a:defRPr sz="2000" b="0" i="0" u="none" strike="noStrike" baseline="0">
                <a:solidFill>
                  <a:srgbClr val="000000"/>
                </a:solidFill>
                <a:latin typeface="ＭＳ Ｐゴシック"/>
                <a:ea typeface="ＭＳ Ｐゴシック"/>
                <a:cs typeface="ＭＳ Ｐゴシック"/>
              </a:defRPr>
            </a:pPr>
            <a:endParaRPr lang="ja-JP"/>
          </a:p>
        </c:txPr>
        <c:crossAx val="138629120"/>
        <c:crosses val="autoZero"/>
        <c:crossBetween val="between"/>
      </c:valAx>
      <c:spPr>
        <a:solidFill>
          <a:srgbClr val="FFFFFF"/>
        </a:solidFill>
        <a:ln w="12700">
          <a:solidFill>
            <a:srgbClr val="000000"/>
          </a:solidFill>
          <a:prstDash val="solid"/>
        </a:ln>
      </c:spPr>
    </c:plotArea>
    <c:plotVisOnly val="1"/>
    <c:dispBlanksAs val="gap"/>
  </c:chart>
  <c:spPr>
    <a:solidFill>
      <a:srgbClr val="FFFFFF"/>
    </a:solidFill>
    <a:ln w="3175">
      <a:solidFill>
        <a:srgbClr val="000000"/>
      </a:solidFill>
      <a:prstDash val="solid"/>
    </a:ln>
  </c:spPr>
  <c:txPr>
    <a:bodyPr/>
    <a:lstStyle/>
    <a:p>
      <a:pPr>
        <a:defRPr sz="1200" b="0" i="0" u="none" strike="noStrike" baseline="0">
          <a:solidFill>
            <a:srgbClr val="000000"/>
          </a:solidFill>
          <a:latin typeface="ＭＳ Ｐゴシック"/>
          <a:ea typeface="ＭＳ Ｐゴシック"/>
          <a:cs typeface="ＭＳ Ｐゴシック"/>
        </a:defRPr>
      </a:pPr>
      <a:endParaRPr lang="ja-JP"/>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ja-JP"/>
  <c:chart>
    <c:title>
      <c:tx>
        <c:rich>
          <a:bodyPr/>
          <a:lstStyle/>
          <a:p>
            <a:pPr>
              <a:defRPr sz="1800" b="0" i="0" u="none" strike="noStrike" baseline="0">
                <a:solidFill>
                  <a:srgbClr val="000000"/>
                </a:solidFill>
                <a:latin typeface="ＭＳ Ｐゴシック"/>
                <a:ea typeface="ＭＳ Ｐゴシック"/>
                <a:cs typeface="ＭＳ Ｐゴシック"/>
              </a:defRPr>
            </a:pPr>
            <a:r>
              <a:rPr lang="ja-JP" altLang="en-US" sz="1800" b="0" i="0" u="none" strike="noStrike" baseline="0">
                <a:solidFill>
                  <a:srgbClr val="000000"/>
                </a:solidFill>
                <a:latin typeface="ＭＳ Ｐゴシック"/>
                <a:ea typeface="ＭＳ Ｐゴシック"/>
              </a:rPr>
              <a:t>応用課題提出状況（</a:t>
            </a:r>
            <a:r>
              <a:rPr lang="en-US" altLang="ja-JP" sz="1800" b="0" i="0" u="none" strike="noStrike" baseline="0">
                <a:solidFill>
                  <a:srgbClr val="000000"/>
                </a:solidFill>
                <a:latin typeface="ＭＳ Ｐゴシック"/>
                <a:ea typeface="ＭＳ Ｐゴシック"/>
              </a:rPr>
              <a:t>12/3</a:t>
            </a:r>
            <a:r>
              <a:rPr lang="ja-JP" altLang="en-US" sz="1800" b="0" i="0" u="none" strike="noStrike" baseline="0">
                <a:solidFill>
                  <a:srgbClr val="000000"/>
                </a:solidFill>
                <a:latin typeface="ＭＳ Ｐゴシック"/>
                <a:ea typeface="ＭＳ Ｐゴシック"/>
              </a:rPr>
              <a:t>演習終了時点）　  全体平均</a:t>
            </a:r>
            <a:r>
              <a:rPr lang="en-US" altLang="ja-JP" sz="1800" b="0" i="0" u="none" strike="noStrike" baseline="0">
                <a:solidFill>
                  <a:srgbClr val="000000"/>
                </a:solidFill>
                <a:latin typeface="ＭＳ Ｐゴシック"/>
                <a:ea typeface="ＭＳ Ｐゴシック"/>
              </a:rPr>
              <a:t>=5.22</a:t>
            </a:r>
          </a:p>
        </c:rich>
      </c:tx>
      <c:layout>
        <c:manualLayout>
          <c:xMode val="edge"/>
          <c:yMode val="edge"/>
          <c:x val="0.15161839863713994"/>
          <c:y val="3.2828282828282832E-2"/>
        </c:manualLayout>
      </c:layout>
      <c:spPr>
        <a:noFill/>
        <a:ln w="25400">
          <a:noFill/>
        </a:ln>
      </c:spPr>
    </c:title>
    <c:plotArea>
      <c:layout>
        <c:manualLayout>
          <c:layoutTarget val="inner"/>
          <c:xMode val="edge"/>
          <c:yMode val="edge"/>
          <c:x val="0.11754684838160223"/>
          <c:y val="0.16161656017341425"/>
          <c:w val="0.85860306643953144"/>
          <c:h val="0.73232503828579143"/>
        </c:manualLayout>
      </c:layout>
      <c:barChart>
        <c:barDir val="col"/>
        <c:grouping val="clustered"/>
        <c:ser>
          <c:idx val="0"/>
          <c:order val="0"/>
          <c:spPr>
            <a:solidFill>
              <a:srgbClr val="9999FF"/>
            </a:solidFill>
            <a:ln w="12700">
              <a:solidFill>
                <a:srgbClr val="000000"/>
              </a:solidFill>
              <a:prstDash val="solid"/>
            </a:ln>
          </c:spPr>
          <c:cat>
            <c:strRef>
              <c:f>補助員G!$D$76:$D$81</c:f>
              <c:strCache>
                <c:ptCount val="6"/>
                <c:pt idx="0">
                  <c:v>0</c:v>
                </c:pt>
                <c:pt idx="1">
                  <c:v>～2</c:v>
                </c:pt>
                <c:pt idx="2">
                  <c:v>～4</c:v>
                </c:pt>
                <c:pt idx="3">
                  <c:v>～6</c:v>
                </c:pt>
                <c:pt idx="4">
                  <c:v>～8</c:v>
                </c:pt>
                <c:pt idx="5">
                  <c:v>～10</c:v>
                </c:pt>
              </c:strCache>
            </c:strRef>
          </c:cat>
          <c:val>
            <c:numRef>
              <c:f>補助員G!$E$76:$E$81</c:f>
              <c:numCache>
                <c:formatCode>General</c:formatCode>
                <c:ptCount val="6"/>
                <c:pt idx="0">
                  <c:v>7</c:v>
                </c:pt>
                <c:pt idx="1">
                  <c:v>4</c:v>
                </c:pt>
                <c:pt idx="2">
                  <c:v>3</c:v>
                </c:pt>
                <c:pt idx="3">
                  <c:v>6</c:v>
                </c:pt>
                <c:pt idx="4">
                  <c:v>8</c:v>
                </c:pt>
                <c:pt idx="5">
                  <c:v>9</c:v>
                </c:pt>
              </c:numCache>
            </c:numRef>
          </c:val>
        </c:ser>
        <c:axId val="138053888"/>
        <c:axId val="138059776"/>
      </c:barChart>
      <c:catAx>
        <c:axId val="138053888"/>
        <c:scaling>
          <c:orientation val="minMax"/>
        </c:scaling>
        <c:axPos val="b"/>
        <c:numFmt formatCode="General" sourceLinked="1"/>
        <c:majorTickMark val="in"/>
        <c:tickLblPos val="nextTo"/>
        <c:spPr>
          <a:ln w="3175">
            <a:solidFill>
              <a:srgbClr val="000000"/>
            </a:solidFill>
            <a:prstDash val="solid"/>
          </a:ln>
        </c:spPr>
        <c:txPr>
          <a:bodyPr rot="0" vert="horz"/>
          <a:lstStyle/>
          <a:p>
            <a:pPr>
              <a:defRPr sz="2000" b="0" i="0" u="none" strike="noStrike" baseline="0">
                <a:solidFill>
                  <a:srgbClr val="000000"/>
                </a:solidFill>
                <a:latin typeface="ＭＳ Ｐゴシック"/>
                <a:ea typeface="ＭＳ Ｐゴシック"/>
                <a:cs typeface="ＭＳ Ｐゴシック"/>
              </a:defRPr>
            </a:pPr>
            <a:endParaRPr lang="ja-JP"/>
          </a:p>
        </c:txPr>
        <c:crossAx val="138059776"/>
        <c:crosses val="autoZero"/>
        <c:auto val="1"/>
        <c:lblAlgn val="ctr"/>
        <c:lblOffset val="100"/>
        <c:tickLblSkip val="1"/>
        <c:tickMarkSkip val="1"/>
      </c:catAx>
      <c:valAx>
        <c:axId val="138059776"/>
        <c:scaling>
          <c:orientation val="minMax"/>
        </c:scaling>
        <c:axPos val="l"/>
        <c:majorGridlines>
          <c:spPr>
            <a:ln w="3175">
              <a:solidFill>
                <a:srgbClr val="000000"/>
              </a:solidFill>
              <a:prstDash val="solid"/>
            </a:ln>
          </c:spPr>
        </c:majorGridlines>
        <c:title>
          <c:tx>
            <c:rich>
              <a:bodyPr/>
              <a:lstStyle/>
              <a:p>
                <a:pPr>
                  <a:defRPr sz="2000" b="0" i="0" u="none" strike="noStrike" baseline="0">
                    <a:solidFill>
                      <a:srgbClr val="000000"/>
                    </a:solidFill>
                    <a:latin typeface="ＭＳ Ｐゴシック"/>
                    <a:ea typeface="ＭＳ Ｐゴシック"/>
                    <a:cs typeface="ＭＳ Ｐゴシック"/>
                  </a:defRPr>
                </a:pPr>
                <a:r>
                  <a:rPr lang="ja-JP" altLang="en-US" sz="2000"/>
                  <a:t>人数</a:t>
                </a:r>
              </a:p>
            </c:rich>
          </c:tx>
          <c:layout>
            <c:manualLayout>
              <c:xMode val="edge"/>
              <c:yMode val="edge"/>
              <c:x val="1.5499336052607912E-2"/>
              <c:y val="0.47179480057771361"/>
            </c:manualLayout>
          </c:layout>
          <c:spPr>
            <a:noFill/>
            <a:ln w="25400">
              <a:noFill/>
            </a:ln>
          </c:spPr>
        </c:title>
        <c:numFmt formatCode="General" sourceLinked="1"/>
        <c:majorTickMark val="in"/>
        <c:tickLblPos val="nextTo"/>
        <c:spPr>
          <a:ln w="3175">
            <a:solidFill>
              <a:srgbClr val="000000"/>
            </a:solidFill>
            <a:prstDash val="solid"/>
          </a:ln>
        </c:spPr>
        <c:txPr>
          <a:bodyPr rot="0" vert="horz"/>
          <a:lstStyle/>
          <a:p>
            <a:pPr>
              <a:defRPr sz="2000" b="0" i="0" u="none" strike="noStrike" baseline="0">
                <a:solidFill>
                  <a:srgbClr val="000000"/>
                </a:solidFill>
                <a:latin typeface="ＭＳ Ｐゴシック"/>
                <a:ea typeface="ＭＳ Ｐゴシック"/>
                <a:cs typeface="ＭＳ Ｐゴシック"/>
              </a:defRPr>
            </a:pPr>
            <a:endParaRPr lang="ja-JP"/>
          </a:p>
        </c:txPr>
        <c:crossAx val="138053888"/>
        <c:crosses val="autoZero"/>
        <c:crossBetween val="between"/>
      </c:valAx>
      <c:spPr>
        <a:solidFill>
          <a:srgbClr val="FFFFFF"/>
        </a:solidFill>
        <a:ln w="12700">
          <a:solidFill>
            <a:srgbClr val="000000"/>
          </a:solidFill>
          <a:prstDash val="solid"/>
        </a:ln>
      </c:spPr>
    </c:plotArea>
    <c:plotVisOnly val="1"/>
    <c:dispBlanksAs val="gap"/>
  </c:chart>
  <c:spPr>
    <a:solidFill>
      <a:srgbClr val="FFFFFF"/>
    </a:solidFill>
    <a:ln w="3175">
      <a:solidFill>
        <a:srgbClr val="000000"/>
      </a:solidFill>
      <a:prstDash val="solid"/>
    </a:ln>
  </c:spPr>
  <c:txPr>
    <a:bodyPr/>
    <a:lstStyle/>
    <a:p>
      <a:pPr>
        <a:defRPr sz="1200" b="0" i="0" u="none" strike="noStrike" baseline="0">
          <a:solidFill>
            <a:srgbClr val="000000"/>
          </a:solidFill>
          <a:latin typeface="ＭＳ Ｐゴシック"/>
          <a:ea typeface="ＭＳ Ｐゴシック"/>
          <a:cs typeface="ＭＳ Ｐゴシック"/>
        </a:defRPr>
      </a:pPr>
      <a:endParaRPr lang="ja-JP"/>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ja-JP" altLang="en-US">
              <a:ea typeface="ＭＳ Ｐゴシック" pitchFamily="50" charset="-128"/>
            </a:endParaRPr>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ja-JP" altLang="en-US">
              <a:ea typeface="ＭＳ Ｐゴシック" pitchFamily="50" charset="-128"/>
            </a:endParaRPr>
          </a:p>
        </p:txBody>
      </p:sp>
      <p:sp>
        <p:nvSpPr>
          <p:cNvPr id="7171" name="Rectangle 3"/>
          <p:cNvSpPr>
            <a:spLocks noGrp="1" noChangeArrowheads="1"/>
          </p:cNvSpPr>
          <p:nvPr>
            <p:ph type="ctrTitle"/>
          </p:nvPr>
        </p:nvSpPr>
        <p:spPr>
          <a:xfrm>
            <a:off x="315913" y="466725"/>
            <a:ext cx="6781800" cy="2133600"/>
          </a:xfrm>
        </p:spPr>
        <p:txBody>
          <a:bodyPr/>
          <a:lstStyle>
            <a:lvl1pPr algn="r">
              <a:defRPr sz="4800"/>
            </a:lvl1pPr>
          </a:lstStyle>
          <a:p>
            <a:r>
              <a:rPr lang="ja-JP" altLang="en-US"/>
              <a:t>マスタ タイトルの書式設定</a:t>
            </a:r>
          </a:p>
        </p:txBody>
      </p:sp>
      <p:sp>
        <p:nvSpPr>
          <p:cNvPr id="7172"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ja-JP" altLang="en-US"/>
              <a:t>マスタ サブタイトルの書式設定</a:t>
            </a:r>
          </a:p>
        </p:txBody>
      </p:sp>
      <p:sp>
        <p:nvSpPr>
          <p:cNvPr id="38" name="Rectangle 5"/>
          <p:cNvSpPr>
            <a:spLocks noGrp="1" noChangeArrowheads="1"/>
          </p:cNvSpPr>
          <p:nvPr>
            <p:ph type="dt" sz="half" idx="10"/>
          </p:nvPr>
        </p:nvSpPr>
        <p:spPr/>
        <p:txBody>
          <a:bodyPr/>
          <a:lstStyle>
            <a:lvl1pPr>
              <a:defRPr/>
            </a:lvl1pPr>
          </a:lstStyle>
          <a:p>
            <a:pPr>
              <a:defRPr/>
            </a:pPr>
            <a:endParaRPr lang="en-US" altLang="ja-JP"/>
          </a:p>
        </p:txBody>
      </p:sp>
      <p:sp>
        <p:nvSpPr>
          <p:cNvPr id="39" name="Rectangle 6"/>
          <p:cNvSpPr>
            <a:spLocks noGrp="1" noChangeArrowheads="1"/>
          </p:cNvSpPr>
          <p:nvPr>
            <p:ph type="ftr" sz="quarter" idx="11"/>
          </p:nvPr>
        </p:nvSpPr>
        <p:spPr/>
        <p:txBody>
          <a:bodyPr/>
          <a:lstStyle>
            <a:lvl1pPr>
              <a:defRPr/>
            </a:lvl1pPr>
          </a:lstStyle>
          <a:p>
            <a:pPr>
              <a:defRPr/>
            </a:pPr>
            <a:endParaRPr lang="en-US" altLang="ja-JP"/>
          </a:p>
        </p:txBody>
      </p:sp>
      <p:sp>
        <p:nvSpPr>
          <p:cNvPr id="40" name="Rectangle 7"/>
          <p:cNvSpPr>
            <a:spLocks noGrp="1" noChangeArrowheads="1"/>
          </p:cNvSpPr>
          <p:nvPr>
            <p:ph type="sldNum" sz="quarter" idx="12"/>
          </p:nvPr>
        </p:nvSpPr>
        <p:spPr/>
        <p:txBody>
          <a:bodyPr/>
          <a:lstStyle>
            <a:lvl1pPr>
              <a:defRPr/>
            </a:lvl1pPr>
          </a:lstStyle>
          <a:p>
            <a:pPr>
              <a:defRPr/>
            </a:pPr>
            <a:fld id="{A0D50DFF-05A6-422A-A39A-5F0311730DD0}" type="slidenum">
              <a:rPr lang="en-US" altLang="ja-JP"/>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B946B0D8-12D4-46E6-9F28-1C1E978B997D}" type="slidenum">
              <a:rPr lang="en-US" altLang="ja-JP"/>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122238"/>
            <a:ext cx="2057400" cy="6008687"/>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122238"/>
            <a:ext cx="6019800" cy="6008687"/>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7EBFB30F-CBEA-49EF-BA1B-382705F6887B}"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DDDA04D2-07AB-4E67-88A9-458C5CD1B58A}"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FE8D74A4-52C3-4419-8C2A-41DC0E56C4EC}"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B6C576C4-4A30-4FBA-B52C-D7228E74C4D4}"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7"/>
          <p:cNvSpPr>
            <a:spLocks noGrp="1" noChangeArrowheads="1"/>
          </p:cNvSpPr>
          <p:nvPr>
            <p:ph type="sldNum" sz="quarter" idx="12"/>
          </p:nvPr>
        </p:nvSpPr>
        <p:spPr>
          <a:ln/>
        </p:spPr>
        <p:txBody>
          <a:bodyPr/>
          <a:lstStyle>
            <a:lvl1pPr>
              <a:defRPr/>
            </a:lvl1pPr>
          </a:lstStyle>
          <a:p>
            <a:pPr>
              <a:defRPr/>
            </a:pPr>
            <a:fld id="{99097626-4E58-49E4-BB05-D1BE24493189}"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7"/>
          <p:cNvSpPr>
            <a:spLocks noGrp="1" noChangeArrowheads="1"/>
          </p:cNvSpPr>
          <p:nvPr>
            <p:ph type="sldNum" sz="quarter" idx="12"/>
          </p:nvPr>
        </p:nvSpPr>
        <p:spPr>
          <a:ln/>
        </p:spPr>
        <p:txBody>
          <a:bodyPr/>
          <a:lstStyle>
            <a:lvl1pPr>
              <a:defRPr/>
            </a:lvl1pPr>
          </a:lstStyle>
          <a:p>
            <a:pPr>
              <a:defRPr/>
            </a:pPr>
            <a:fld id="{67F79BD8-C156-4A39-BA44-69A3A92EF4CB}"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7"/>
          <p:cNvSpPr>
            <a:spLocks noGrp="1" noChangeArrowheads="1"/>
          </p:cNvSpPr>
          <p:nvPr>
            <p:ph type="sldNum" sz="quarter" idx="12"/>
          </p:nvPr>
        </p:nvSpPr>
        <p:spPr>
          <a:ln/>
        </p:spPr>
        <p:txBody>
          <a:bodyPr/>
          <a:lstStyle>
            <a:lvl1pPr>
              <a:defRPr/>
            </a:lvl1pPr>
          </a:lstStyle>
          <a:p>
            <a:pPr>
              <a:defRPr/>
            </a:pPr>
            <a:fld id="{4A79D572-8182-4439-8215-F452F1EAB1EB}"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0EC6D8BB-7FB6-4651-9C37-C644F34C3B4B}"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2F2F4D3C-0D43-4CED-95B6-578C6C70A179}"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pPr>
              <a:defRPr/>
            </a:pPr>
            <a:endParaRPr lang="ja-JP" altLang="en-US">
              <a:ea typeface="ＭＳ Ｐゴシック" pitchFamily="50" charset="-128"/>
            </a:endParaRPr>
          </a:p>
        </p:txBody>
      </p:sp>
      <p:sp>
        <p:nvSpPr>
          <p:cNvPr id="1027"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smtClean="0"/>
              <a:t>マスタ タイトルの書式設定</a:t>
            </a:r>
          </a:p>
        </p:txBody>
      </p:sp>
      <p:sp>
        <p:nvSpPr>
          <p:cNvPr id="1028"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6149"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000">
                <a:ea typeface="ＭＳ Ｐゴシック" pitchFamily="50" charset="-128"/>
              </a:defRPr>
            </a:lvl1pPr>
          </a:lstStyle>
          <a:p>
            <a:pPr>
              <a:defRPr/>
            </a:pPr>
            <a:endParaRPr lang="en-US" altLang="ja-JP"/>
          </a:p>
        </p:txBody>
      </p:sp>
      <p:sp>
        <p:nvSpPr>
          <p:cNvPr id="6150"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000">
                <a:ea typeface="ＭＳ Ｐゴシック" pitchFamily="50" charset="-128"/>
              </a:defRPr>
            </a:lvl1pPr>
          </a:lstStyle>
          <a:p>
            <a:pPr>
              <a:defRPr/>
            </a:pPr>
            <a:endParaRPr lang="en-US" altLang="ja-JP"/>
          </a:p>
        </p:txBody>
      </p:sp>
      <p:sp>
        <p:nvSpPr>
          <p:cNvPr id="6151"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000">
                <a:ea typeface="ＭＳ Ｐゴシック" pitchFamily="50" charset="-128"/>
              </a:defRPr>
            </a:lvl1pPr>
          </a:lstStyle>
          <a:p>
            <a:pPr>
              <a:defRPr/>
            </a:pPr>
            <a:fld id="{0EFF6C25-4812-4A48-B982-973858609471}" type="slidenum">
              <a:rPr lang="en-US" altLang="ja-JP"/>
              <a:pPr>
                <a:defRPr/>
              </a:pPr>
              <a:t>&lt;#&gt;</a:t>
            </a:fld>
            <a:endParaRPr lang="en-US" altLang="ja-JP"/>
          </a:p>
        </p:txBody>
      </p:sp>
      <p:grpSp>
        <p:nvGrpSpPr>
          <p:cNvPr id="1032" name="Group 8"/>
          <p:cNvGrpSpPr>
            <a:grpSpLocks/>
          </p:cNvGrpSpPr>
          <p:nvPr/>
        </p:nvGrpSpPr>
        <p:grpSpPr bwMode="auto">
          <a:xfrm>
            <a:off x="8153400" y="152400"/>
            <a:ext cx="792163" cy="1295400"/>
            <a:chOff x="5136" y="960"/>
            <a:chExt cx="528" cy="864"/>
          </a:xfrm>
        </p:grpSpPr>
        <p:sp>
          <p:nvSpPr>
            <p:cNvPr id="6153"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4" name="Oval 10"/>
            <p:cNvSpPr>
              <a:spLocks noChangeArrowheads="1"/>
            </p:cNvSpPr>
            <p:nvPr/>
          </p:nvSpPr>
          <p:spPr bwMode="auto">
            <a:xfrm>
              <a:off x="5248" y="960"/>
              <a:ext cx="79" cy="80"/>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5" name="Oval 11"/>
            <p:cNvSpPr>
              <a:spLocks noChangeArrowheads="1"/>
            </p:cNvSpPr>
            <p:nvPr/>
          </p:nvSpPr>
          <p:spPr bwMode="auto">
            <a:xfrm>
              <a:off x="5360" y="960"/>
              <a:ext cx="76" cy="80"/>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6" name="Oval 12"/>
            <p:cNvSpPr>
              <a:spLocks noChangeArrowheads="1"/>
            </p:cNvSpPr>
            <p:nvPr/>
          </p:nvSpPr>
          <p:spPr bwMode="auto">
            <a:xfrm>
              <a:off x="5136" y="1072"/>
              <a:ext cx="80" cy="7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7" name="Oval 13"/>
            <p:cNvSpPr>
              <a:spLocks noChangeArrowheads="1"/>
            </p:cNvSpPr>
            <p:nvPr/>
          </p:nvSpPr>
          <p:spPr bwMode="auto">
            <a:xfrm>
              <a:off x="5248" y="1072"/>
              <a:ext cx="79" cy="7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8" name="Oval 14"/>
            <p:cNvSpPr>
              <a:spLocks noChangeArrowheads="1"/>
            </p:cNvSpPr>
            <p:nvPr/>
          </p:nvSpPr>
          <p:spPr bwMode="auto">
            <a:xfrm>
              <a:off x="5360" y="1072"/>
              <a:ext cx="76" cy="7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9" name="Oval 15"/>
            <p:cNvSpPr>
              <a:spLocks noChangeArrowheads="1"/>
            </p:cNvSpPr>
            <p:nvPr/>
          </p:nvSpPr>
          <p:spPr bwMode="auto">
            <a:xfrm>
              <a:off x="5472" y="1072"/>
              <a:ext cx="73" cy="7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0" name="Oval 16"/>
            <p:cNvSpPr>
              <a:spLocks noChangeArrowheads="1"/>
            </p:cNvSpPr>
            <p:nvPr/>
          </p:nvSpPr>
          <p:spPr bwMode="auto">
            <a:xfrm>
              <a:off x="5136" y="1184"/>
              <a:ext cx="80" cy="73"/>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1" name="Oval 17"/>
            <p:cNvSpPr>
              <a:spLocks noChangeArrowheads="1"/>
            </p:cNvSpPr>
            <p:nvPr/>
          </p:nvSpPr>
          <p:spPr bwMode="auto">
            <a:xfrm>
              <a:off x="5248" y="1184"/>
              <a:ext cx="79" cy="73"/>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2" name="Oval 18"/>
            <p:cNvSpPr>
              <a:spLocks noChangeArrowheads="1"/>
            </p:cNvSpPr>
            <p:nvPr/>
          </p:nvSpPr>
          <p:spPr bwMode="auto">
            <a:xfrm>
              <a:off x="5360" y="1184"/>
              <a:ext cx="76" cy="73"/>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3" name="Oval 19"/>
            <p:cNvSpPr>
              <a:spLocks noChangeArrowheads="1"/>
            </p:cNvSpPr>
            <p:nvPr/>
          </p:nvSpPr>
          <p:spPr bwMode="auto">
            <a:xfrm>
              <a:off x="5472" y="1184"/>
              <a:ext cx="73" cy="73"/>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4" name="Oval 20"/>
            <p:cNvSpPr>
              <a:spLocks noChangeArrowheads="1"/>
            </p:cNvSpPr>
            <p:nvPr/>
          </p:nvSpPr>
          <p:spPr bwMode="auto">
            <a:xfrm>
              <a:off x="5584" y="1184"/>
              <a:ext cx="80" cy="73"/>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5"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6" name="Oval 22"/>
            <p:cNvSpPr>
              <a:spLocks noChangeArrowheads="1"/>
            </p:cNvSpPr>
            <p:nvPr/>
          </p:nvSpPr>
          <p:spPr bwMode="auto">
            <a:xfrm>
              <a:off x="5248" y="1296"/>
              <a:ext cx="79" cy="80"/>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7" name="Oval 23"/>
            <p:cNvSpPr>
              <a:spLocks noChangeArrowheads="1"/>
            </p:cNvSpPr>
            <p:nvPr/>
          </p:nvSpPr>
          <p:spPr bwMode="auto">
            <a:xfrm>
              <a:off x="5360" y="1296"/>
              <a:ext cx="76" cy="80"/>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8" name="Oval 24"/>
            <p:cNvSpPr>
              <a:spLocks noChangeArrowheads="1"/>
            </p:cNvSpPr>
            <p:nvPr/>
          </p:nvSpPr>
          <p:spPr bwMode="auto">
            <a:xfrm>
              <a:off x="5472" y="1296"/>
              <a:ext cx="73" cy="80"/>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9"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0" name="Oval 26"/>
            <p:cNvSpPr>
              <a:spLocks noChangeArrowheads="1"/>
            </p:cNvSpPr>
            <p:nvPr/>
          </p:nvSpPr>
          <p:spPr bwMode="auto">
            <a:xfrm>
              <a:off x="5248" y="1408"/>
              <a:ext cx="79" cy="80"/>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1" name="Oval 27"/>
            <p:cNvSpPr>
              <a:spLocks noChangeArrowheads="1"/>
            </p:cNvSpPr>
            <p:nvPr/>
          </p:nvSpPr>
          <p:spPr bwMode="auto">
            <a:xfrm>
              <a:off x="5360" y="1408"/>
              <a:ext cx="76" cy="80"/>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2" name="Oval 28"/>
            <p:cNvSpPr>
              <a:spLocks noChangeArrowheads="1"/>
            </p:cNvSpPr>
            <p:nvPr/>
          </p:nvSpPr>
          <p:spPr bwMode="auto">
            <a:xfrm>
              <a:off x="5472" y="1408"/>
              <a:ext cx="73" cy="80"/>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3"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4" name="Oval 30"/>
            <p:cNvSpPr>
              <a:spLocks noChangeArrowheads="1"/>
            </p:cNvSpPr>
            <p:nvPr/>
          </p:nvSpPr>
          <p:spPr bwMode="auto">
            <a:xfrm>
              <a:off x="5136" y="1520"/>
              <a:ext cx="80" cy="79"/>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5" name="Oval 31"/>
            <p:cNvSpPr>
              <a:spLocks noChangeArrowheads="1"/>
            </p:cNvSpPr>
            <p:nvPr/>
          </p:nvSpPr>
          <p:spPr bwMode="auto">
            <a:xfrm>
              <a:off x="5248" y="1520"/>
              <a:ext cx="79" cy="79"/>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6" name="Oval 32"/>
            <p:cNvSpPr>
              <a:spLocks noChangeArrowheads="1"/>
            </p:cNvSpPr>
            <p:nvPr/>
          </p:nvSpPr>
          <p:spPr bwMode="auto">
            <a:xfrm>
              <a:off x="5360" y="1520"/>
              <a:ext cx="76" cy="79"/>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7" name="Oval 33"/>
            <p:cNvSpPr>
              <a:spLocks noChangeArrowheads="1"/>
            </p:cNvSpPr>
            <p:nvPr/>
          </p:nvSpPr>
          <p:spPr bwMode="auto">
            <a:xfrm>
              <a:off x="5472" y="1520"/>
              <a:ext cx="73" cy="79"/>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8" name="Oval 34"/>
            <p:cNvSpPr>
              <a:spLocks noChangeArrowheads="1"/>
            </p:cNvSpPr>
            <p:nvPr/>
          </p:nvSpPr>
          <p:spPr bwMode="auto">
            <a:xfrm>
              <a:off x="5136" y="1632"/>
              <a:ext cx="80" cy="75"/>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9" name="Oval 35"/>
            <p:cNvSpPr>
              <a:spLocks noChangeArrowheads="1"/>
            </p:cNvSpPr>
            <p:nvPr/>
          </p:nvSpPr>
          <p:spPr bwMode="auto">
            <a:xfrm>
              <a:off x="5248" y="1632"/>
              <a:ext cx="79" cy="75"/>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80" name="Oval 36"/>
            <p:cNvSpPr>
              <a:spLocks noChangeArrowheads="1"/>
            </p:cNvSpPr>
            <p:nvPr/>
          </p:nvSpPr>
          <p:spPr bwMode="auto">
            <a:xfrm>
              <a:off x="5360" y="1632"/>
              <a:ext cx="76" cy="75"/>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81" name="Oval 37"/>
            <p:cNvSpPr>
              <a:spLocks noChangeArrowheads="1"/>
            </p:cNvSpPr>
            <p:nvPr/>
          </p:nvSpPr>
          <p:spPr bwMode="auto">
            <a:xfrm>
              <a:off x="5472" y="1632"/>
              <a:ext cx="73" cy="75"/>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82" name="Oval 38"/>
            <p:cNvSpPr>
              <a:spLocks noChangeArrowheads="1"/>
            </p:cNvSpPr>
            <p:nvPr/>
          </p:nvSpPr>
          <p:spPr bwMode="auto">
            <a:xfrm>
              <a:off x="5248" y="1744"/>
              <a:ext cx="79" cy="80"/>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83" name="Oval 39"/>
            <p:cNvSpPr>
              <a:spLocks noChangeArrowheads="1"/>
            </p:cNvSpPr>
            <p:nvPr/>
          </p:nvSpPr>
          <p:spPr bwMode="auto">
            <a:xfrm>
              <a:off x="5472" y="1744"/>
              <a:ext cx="73" cy="80"/>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grpSp>
    </p:spTree>
  </p:cSld>
  <p:clrMap bg1="lt1" tx1="dk1" bg2="lt2" tx2="dk2" accent1="accent1" accent2="accent2" accent3="accent3" accent4="accent4" accent5="accent5" accent6="accent6" hlink="hlink" folHlink="folHlink"/>
  <p:sldLayoutIdLst>
    <p:sldLayoutId id="2147483933" r:id="rId1"/>
    <p:sldLayoutId id="2147483923" r:id="rId2"/>
    <p:sldLayoutId id="2147483924" r:id="rId3"/>
    <p:sldLayoutId id="2147483925" r:id="rId4"/>
    <p:sldLayoutId id="2147483926" r:id="rId5"/>
    <p:sldLayoutId id="2147483927" r:id="rId6"/>
    <p:sldLayoutId id="2147483928" r:id="rId7"/>
    <p:sldLayoutId id="2147483929" r:id="rId8"/>
    <p:sldLayoutId id="2147483930" r:id="rId9"/>
    <p:sldLayoutId id="2147483931" r:id="rId10"/>
    <p:sldLayoutId id="2147483932" r:id="rId11"/>
  </p:sldLayoutIdLst>
  <p:timing>
    <p:tnLst>
      <p:par>
        <p:cTn id="1" dur="indefinite" restart="never" nodeType="tmRoot"/>
      </p:par>
    </p:tnLst>
  </p:timing>
  <p:txStyles>
    <p:titleStyle>
      <a:lvl1pPr algn="l" rtl="0" eaLnBrk="0" fontAlgn="base" hangingPunct="0">
        <a:spcBef>
          <a:spcPct val="0"/>
        </a:spcBef>
        <a:spcAft>
          <a:spcPct val="0"/>
        </a:spcAft>
        <a:defRPr kumimoji="1" sz="3900" b="1">
          <a:solidFill>
            <a:schemeClr val="tx2"/>
          </a:solidFill>
          <a:latin typeface="+mj-lt"/>
          <a:ea typeface="+mj-ea"/>
          <a:cs typeface="+mj-cs"/>
        </a:defRPr>
      </a:lvl1pPr>
      <a:lvl2pPr algn="l" rtl="0" eaLnBrk="0" fontAlgn="base" hangingPunct="0">
        <a:spcBef>
          <a:spcPct val="0"/>
        </a:spcBef>
        <a:spcAft>
          <a:spcPct val="0"/>
        </a:spcAft>
        <a:defRPr kumimoji="1" sz="3900" b="1">
          <a:solidFill>
            <a:schemeClr val="tx2"/>
          </a:solidFill>
          <a:latin typeface="Arial" charset="0"/>
          <a:ea typeface="ＭＳ Ｐゴシック" pitchFamily="50" charset="-128"/>
        </a:defRPr>
      </a:lvl2pPr>
      <a:lvl3pPr algn="l" rtl="0" eaLnBrk="0" fontAlgn="base" hangingPunct="0">
        <a:spcBef>
          <a:spcPct val="0"/>
        </a:spcBef>
        <a:spcAft>
          <a:spcPct val="0"/>
        </a:spcAft>
        <a:defRPr kumimoji="1" sz="3900" b="1">
          <a:solidFill>
            <a:schemeClr val="tx2"/>
          </a:solidFill>
          <a:latin typeface="Arial" charset="0"/>
          <a:ea typeface="ＭＳ Ｐゴシック" pitchFamily="50" charset="-128"/>
        </a:defRPr>
      </a:lvl3pPr>
      <a:lvl4pPr algn="l" rtl="0" eaLnBrk="0" fontAlgn="base" hangingPunct="0">
        <a:spcBef>
          <a:spcPct val="0"/>
        </a:spcBef>
        <a:spcAft>
          <a:spcPct val="0"/>
        </a:spcAft>
        <a:defRPr kumimoji="1" sz="3900" b="1">
          <a:solidFill>
            <a:schemeClr val="tx2"/>
          </a:solidFill>
          <a:latin typeface="Arial" charset="0"/>
          <a:ea typeface="ＭＳ Ｐゴシック" pitchFamily="50" charset="-128"/>
        </a:defRPr>
      </a:lvl4pPr>
      <a:lvl5pPr algn="l" rtl="0" eaLnBrk="0" fontAlgn="base" hangingPunct="0">
        <a:spcBef>
          <a:spcPct val="0"/>
        </a:spcBef>
        <a:spcAft>
          <a:spcPct val="0"/>
        </a:spcAft>
        <a:defRPr kumimoji="1" sz="3900" b="1">
          <a:solidFill>
            <a:schemeClr val="tx2"/>
          </a:solidFill>
          <a:latin typeface="Arial" charset="0"/>
          <a:ea typeface="ＭＳ Ｐゴシック" pitchFamily="50" charset="-128"/>
        </a:defRPr>
      </a:lvl5pPr>
      <a:lvl6pPr marL="457200" algn="l" rtl="0" fontAlgn="base">
        <a:spcBef>
          <a:spcPct val="0"/>
        </a:spcBef>
        <a:spcAft>
          <a:spcPct val="0"/>
        </a:spcAft>
        <a:defRPr kumimoji="1" sz="3900" b="1">
          <a:solidFill>
            <a:schemeClr val="tx2"/>
          </a:solidFill>
          <a:latin typeface="Arial" charset="0"/>
          <a:ea typeface="ＭＳ Ｐゴシック" pitchFamily="50" charset="-128"/>
        </a:defRPr>
      </a:lvl6pPr>
      <a:lvl7pPr marL="914400" algn="l" rtl="0" fontAlgn="base">
        <a:spcBef>
          <a:spcPct val="0"/>
        </a:spcBef>
        <a:spcAft>
          <a:spcPct val="0"/>
        </a:spcAft>
        <a:defRPr kumimoji="1" sz="3900" b="1">
          <a:solidFill>
            <a:schemeClr val="tx2"/>
          </a:solidFill>
          <a:latin typeface="Arial" charset="0"/>
          <a:ea typeface="ＭＳ Ｐゴシック" pitchFamily="50" charset="-128"/>
        </a:defRPr>
      </a:lvl7pPr>
      <a:lvl8pPr marL="1371600" algn="l" rtl="0" fontAlgn="base">
        <a:spcBef>
          <a:spcPct val="0"/>
        </a:spcBef>
        <a:spcAft>
          <a:spcPct val="0"/>
        </a:spcAft>
        <a:defRPr kumimoji="1" sz="3900" b="1">
          <a:solidFill>
            <a:schemeClr val="tx2"/>
          </a:solidFill>
          <a:latin typeface="Arial" charset="0"/>
          <a:ea typeface="ＭＳ Ｐゴシック" pitchFamily="50" charset="-128"/>
        </a:defRPr>
      </a:lvl8pPr>
      <a:lvl9pPr marL="1828800" algn="l" rtl="0" fontAlgn="base">
        <a:spcBef>
          <a:spcPct val="0"/>
        </a:spcBef>
        <a:spcAft>
          <a:spcPct val="0"/>
        </a:spcAft>
        <a:defRPr kumimoji="1" sz="3900" b="1">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kumimoji="1"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kumimoji="1" sz="2600">
          <a:solidFill>
            <a:schemeClr val="tx1"/>
          </a:solidFill>
          <a:latin typeface="+mn-lt"/>
          <a:ea typeface="+mn-ea"/>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kumimoji="1" sz="2300">
          <a:solidFill>
            <a:schemeClr val="tx1"/>
          </a:solidFill>
          <a:latin typeface="+mn-lt"/>
          <a:ea typeface="+mn-ea"/>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kumimoji="1" sz="2000">
          <a:solidFill>
            <a:schemeClr val="tx1"/>
          </a:solidFill>
          <a:latin typeface="+mn-lt"/>
          <a:ea typeface="+mn-ea"/>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5pPr>
      <a:lvl6pPr marL="20558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6pPr>
      <a:lvl7pPr marL="25130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7pPr>
      <a:lvl8pPr marL="29702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8pPr>
      <a:lvl9pPr marL="34274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ja-JP" altLang="en-US" smtClean="0"/>
              <a:t>プログラミング</a:t>
            </a:r>
          </a:p>
        </p:txBody>
      </p:sp>
      <p:sp>
        <p:nvSpPr>
          <p:cNvPr id="3075" name="Rectangle 3"/>
          <p:cNvSpPr>
            <a:spLocks noGrp="1" noChangeArrowheads="1"/>
          </p:cNvSpPr>
          <p:nvPr>
            <p:ph type="subTitle" idx="1"/>
          </p:nvPr>
        </p:nvSpPr>
        <p:spPr/>
        <p:txBody>
          <a:bodyPr/>
          <a:lstStyle/>
          <a:p>
            <a:pPr eaLnBrk="1" hangingPunct="1"/>
            <a:r>
              <a:rPr lang="ja-JP" altLang="en-US" smtClean="0"/>
              <a:t>平成２５年１２月１０日</a:t>
            </a:r>
          </a:p>
          <a:p>
            <a:pPr eaLnBrk="1" hangingPunct="1"/>
            <a:r>
              <a:rPr lang="ja-JP" altLang="en-US" smtClean="0"/>
              <a:t>森田　彦</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p:cNvSpPr>
            <a:spLocks noGrp="1"/>
          </p:cNvSpPr>
          <p:nvPr>
            <p:ph type="title"/>
          </p:nvPr>
        </p:nvSpPr>
        <p:spPr>
          <a:xfrm>
            <a:off x="395288" y="260350"/>
            <a:ext cx="7543800" cy="796925"/>
          </a:xfrm>
        </p:spPr>
        <p:txBody>
          <a:bodyPr/>
          <a:lstStyle/>
          <a:p>
            <a:pPr eaLnBrk="1" hangingPunct="1"/>
            <a:r>
              <a:rPr lang="ja-JP" altLang="en-US" smtClean="0"/>
              <a:t>理解度チェック２　</a:t>
            </a:r>
            <a:r>
              <a:rPr lang="ja-JP" altLang="en-US" smtClean="0">
                <a:solidFill>
                  <a:srgbClr val="FF0000"/>
                </a:solidFill>
              </a:rPr>
              <a:t>解答</a:t>
            </a:r>
          </a:p>
        </p:txBody>
      </p:sp>
      <p:sp>
        <p:nvSpPr>
          <p:cNvPr id="42" name="正方形/長方形 41"/>
          <p:cNvSpPr/>
          <p:nvPr/>
        </p:nvSpPr>
        <p:spPr>
          <a:xfrm>
            <a:off x="539750" y="1412875"/>
            <a:ext cx="3743325" cy="2678113"/>
          </a:xfrm>
          <a:prstGeom prst="rect">
            <a:avLst/>
          </a:prstGeom>
          <a:solidFill>
            <a:schemeClr val="accent1">
              <a:lumMod val="20000"/>
              <a:lumOff val="80000"/>
            </a:schemeClr>
          </a:solidFill>
          <a:ln>
            <a:solidFill>
              <a:schemeClr val="tx1"/>
            </a:solidFill>
            <a:prstDash val="dashDot"/>
          </a:ln>
        </p:spPr>
        <p:txBody>
          <a:bodyPr>
            <a:spAutoFit/>
          </a:bodyPr>
          <a:lstStyle/>
          <a:p>
            <a:pPr>
              <a:defRPr/>
            </a:pPr>
            <a:r>
              <a:rPr lang="en-US" altLang="ja-JP" sz="2800" b="1" dirty="0" err="1">
                <a:latin typeface="Courier New" pitchFamily="49" charset="0"/>
                <a:ea typeface="ＭＳ Ｐゴシック" pitchFamily="50" charset="-128"/>
                <a:cs typeface="Courier New" pitchFamily="49" charset="0"/>
              </a:rPr>
              <a:t>int</a:t>
            </a:r>
            <a:r>
              <a:rPr lang="en-US" altLang="ja-JP" sz="2800" dirty="0">
                <a:latin typeface="Courier New" pitchFamily="49" charset="0"/>
                <a:ea typeface="ＭＳ Ｐゴシック" pitchFamily="50" charset="-128"/>
                <a:cs typeface="Courier New" pitchFamily="49" charset="0"/>
              </a:rPr>
              <a:t> </a:t>
            </a:r>
            <a:r>
              <a:rPr lang="en-US" altLang="ja-JP" sz="2800" dirty="0" err="1">
                <a:latin typeface="Courier New" pitchFamily="49" charset="0"/>
                <a:ea typeface="ＭＳ Ｐゴシック" pitchFamily="50" charset="-128"/>
                <a:cs typeface="Courier New" pitchFamily="49" charset="0"/>
              </a:rPr>
              <a:t>Ans</a:t>
            </a:r>
            <a:r>
              <a:rPr lang="en-US" altLang="ja-JP" sz="2800" dirty="0">
                <a:latin typeface="Courier New" pitchFamily="49" charset="0"/>
                <a:ea typeface="ＭＳ Ｐゴシック" pitchFamily="50" charset="-128"/>
                <a:cs typeface="Courier New" pitchFamily="49" charset="0"/>
              </a:rPr>
              <a:t>=0;</a:t>
            </a:r>
          </a:p>
          <a:p>
            <a:pPr>
              <a:defRPr/>
            </a:pPr>
            <a:r>
              <a:rPr lang="en-US" altLang="ja-JP" sz="2800" b="1" dirty="0" err="1">
                <a:latin typeface="Courier New" pitchFamily="49" charset="0"/>
                <a:ea typeface="ＭＳ Ｐゴシック" pitchFamily="50" charset="-128"/>
                <a:cs typeface="Courier New" pitchFamily="49" charset="0"/>
              </a:rPr>
              <a:t>int</a:t>
            </a:r>
            <a:r>
              <a:rPr lang="en-US" altLang="ja-JP" sz="2800" dirty="0">
                <a:latin typeface="Courier New" pitchFamily="49" charset="0"/>
                <a:ea typeface="ＭＳ Ｐゴシック" pitchFamily="50" charset="-128"/>
                <a:cs typeface="Courier New" pitchFamily="49" charset="0"/>
              </a:rPr>
              <a:t> </a:t>
            </a:r>
            <a:r>
              <a:rPr lang="en-US" altLang="ja-JP" sz="2800" dirty="0" err="1">
                <a:latin typeface="Courier New" pitchFamily="49" charset="0"/>
                <a:ea typeface="ＭＳ Ｐゴシック" pitchFamily="50" charset="-128"/>
                <a:cs typeface="Courier New" pitchFamily="49" charset="0"/>
              </a:rPr>
              <a:t>i</a:t>
            </a:r>
            <a:r>
              <a:rPr lang="en-US" altLang="ja-JP" sz="2800" dirty="0">
                <a:latin typeface="Courier New" pitchFamily="49" charset="0"/>
                <a:ea typeface="ＭＳ Ｐゴシック" pitchFamily="50" charset="-128"/>
                <a:cs typeface="Courier New" pitchFamily="49" charset="0"/>
              </a:rPr>
              <a:t>=0;</a:t>
            </a:r>
          </a:p>
          <a:p>
            <a:pPr>
              <a:defRPr/>
            </a:pPr>
            <a:r>
              <a:rPr lang="en-US" altLang="ja-JP" sz="2800" b="1" dirty="0">
                <a:latin typeface="Courier New" pitchFamily="49" charset="0"/>
                <a:ea typeface="ＭＳ Ｐゴシック" pitchFamily="50" charset="-128"/>
                <a:cs typeface="Courier New" pitchFamily="49" charset="0"/>
              </a:rPr>
              <a:t>while</a:t>
            </a:r>
            <a:r>
              <a:rPr lang="en-US" altLang="ja-JP" sz="2800" dirty="0">
                <a:latin typeface="Courier New" pitchFamily="49" charset="0"/>
                <a:ea typeface="ＭＳ Ｐゴシック" pitchFamily="50" charset="-128"/>
                <a:cs typeface="Courier New" pitchFamily="49" charset="0"/>
              </a:rPr>
              <a:t>(</a:t>
            </a:r>
            <a:r>
              <a:rPr lang="en-US" altLang="ja-JP" sz="2800" dirty="0" err="1">
                <a:latin typeface="Courier New" pitchFamily="49" charset="0"/>
                <a:ea typeface="ＭＳ Ｐゴシック" pitchFamily="50" charset="-128"/>
                <a:cs typeface="Courier New" pitchFamily="49" charset="0"/>
              </a:rPr>
              <a:t>i</a:t>
            </a:r>
            <a:r>
              <a:rPr lang="en-US" altLang="ja-JP" sz="2800" dirty="0">
                <a:latin typeface="Courier New" pitchFamily="49" charset="0"/>
                <a:ea typeface="ＭＳ Ｐゴシック" pitchFamily="50" charset="-128"/>
                <a:cs typeface="Courier New" pitchFamily="49" charset="0"/>
              </a:rPr>
              <a:t>&lt;=4){</a:t>
            </a:r>
          </a:p>
          <a:p>
            <a:pPr>
              <a:defRPr/>
            </a:pPr>
            <a:r>
              <a:rPr lang="ja-JP" altLang="en-US" sz="2800" dirty="0">
                <a:latin typeface="Courier New" pitchFamily="49" charset="0"/>
                <a:ea typeface="ＭＳ Ｐゴシック" pitchFamily="50" charset="-128"/>
                <a:cs typeface="Courier New" pitchFamily="49" charset="0"/>
              </a:rPr>
              <a:t>　　</a:t>
            </a:r>
            <a:r>
              <a:rPr lang="en-US" altLang="ja-JP" sz="2800" dirty="0" err="1">
                <a:latin typeface="Courier New" pitchFamily="49" charset="0"/>
                <a:ea typeface="ＭＳ Ｐゴシック" pitchFamily="50" charset="-128"/>
                <a:cs typeface="Courier New" pitchFamily="49" charset="0"/>
              </a:rPr>
              <a:t>i</a:t>
            </a:r>
            <a:r>
              <a:rPr lang="en-US" altLang="ja-JP" sz="2800" dirty="0">
                <a:latin typeface="Courier New" pitchFamily="49" charset="0"/>
                <a:ea typeface="ＭＳ Ｐゴシック" pitchFamily="50" charset="-128"/>
                <a:cs typeface="Courier New" pitchFamily="49" charset="0"/>
              </a:rPr>
              <a:t>=i+1;</a:t>
            </a:r>
          </a:p>
          <a:p>
            <a:pPr>
              <a:defRPr/>
            </a:pPr>
            <a:r>
              <a:rPr lang="ja-JP" altLang="en-US" sz="2800" dirty="0">
                <a:latin typeface="Courier New" pitchFamily="49" charset="0"/>
                <a:ea typeface="ＭＳ Ｐゴシック" pitchFamily="50" charset="-128"/>
                <a:cs typeface="Courier New" pitchFamily="49" charset="0"/>
              </a:rPr>
              <a:t>　　</a:t>
            </a:r>
            <a:r>
              <a:rPr lang="en-US" altLang="ja-JP" sz="2800" dirty="0" err="1">
                <a:latin typeface="Courier New" pitchFamily="49" charset="0"/>
                <a:ea typeface="ＭＳ Ｐゴシック" pitchFamily="50" charset="-128"/>
                <a:cs typeface="Courier New" pitchFamily="49" charset="0"/>
              </a:rPr>
              <a:t>Ans</a:t>
            </a:r>
            <a:r>
              <a:rPr lang="en-US" altLang="ja-JP" sz="2800" dirty="0">
                <a:latin typeface="Courier New" pitchFamily="49" charset="0"/>
                <a:ea typeface="ＭＳ Ｐゴシック" pitchFamily="50" charset="-128"/>
                <a:cs typeface="Courier New" pitchFamily="49" charset="0"/>
              </a:rPr>
              <a:t>=</a:t>
            </a:r>
            <a:r>
              <a:rPr lang="en-US" altLang="ja-JP" sz="2800" dirty="0" err="1">
                <a:latin typeface="Courier New" pitchFamily="49" charset="0"/>
                <a:ea typeface="ＭＳ Ｐゴシック" pitchFamily="50" charset="-128"/>
                <a:cs typeface="Courier New" pitchFamily="49" charset="0"/>
              </a:rPr>
              <a:t>Ans+i</a:t>
            </a:r>
            <a:r>
              <a:rPr lang="en-US" altLang="ja-JP" sz="2800" dirty="0">
                <a:latin typeface="Courier New" pitchFamily="49" charset="0"/>
                <a:ea typeface="ＭＳ Ｐゴシック" pitchFamily="50" charset="-128"/>
                <a:cs typeface="Courier New" pitchFamily="49" charset="0"/>
              </a:rPr>
              <a:t>;</a:t>
            </a:r>
          </a:p>
          <a:p>
            <a:pPr>
              <a:defRPr/>
            </a:pPr>
            <a:r>
              <a:rPr lang="en-US" altLang="ja-JP" sz="2800" dirty="0">
                <a:latin typeface="Courier New" pitchFamily="49" charset="0"/>
                <a:ea typeface="ＭＳ Ｐゴシック" pitchFamily="50" charset="-128"/>
                <a:cs typeface="Courier New" pitchFamily="49" charset="0"/>
              </a:rPr>
              <a:t>}</a:t>
            </a:r>
          </a:p>
        </p:txBody>
      </p:sp>
      <p:sp>
        <p:nvSpPr>
          <p:cNvPr id="53" name="円/楕円 52"/>
          <p:cNvSpPr/>
          <p:nvPr/>
        </p:nvSpPr>
        <p:spPr>
          <a:xfrm>
            <a:off x="5076825" y="5661025"/>
            <a:ext cx="1214438" cy="1008063"/>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5365" name="テキスト ボックス 4"/>
          <p:cNvSpPr txBox="1">
            <a:spLocks noChangeArrowheads="1"/>
          </p:cNvSpPr>
          <p:nvPr/>
        </p:nvSpPr>
        <p:spPr bwMode="auto">
          <a:xfrm>
            <a:off x="539750" y="5876925"/>
            <a:ext cx="7632700" cy="646113"/>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2800" b="1">
                <a:solidFill>
                  <a:srgbClr val="0000FF"/>
                </a:solidFill>
              </a:rPr>
              <a:t>１．</a:t>
            </a:r>
            <a:r>
              <a:rPr lang="en-US" altLang="zh-TW" sz="2800"/>
              <a:t>3</a:t>
            </a:r>
            <a:r>
              <a:rPr lang="zh-TW" altLang="en-US" sz="2800"/>
              <a:t>    </a:t>
            </a:r>
            <a:r>
              <a:rPr lang="ja-JP" altLang="en-US" sz="2800"/>
              <a:t>　   </a:t>
            </a:r>
            <a:r>
              <a:rPr lang="ja-JP" altLang="en-US" sz="2800">
                <a:solidFill>
                  <a:srgbClr val="0000FF"/>
                </a:solidFill>
              </a:rPr>
              <a:t>２．</a:t>
            </a:r>
            <a:r>
              <a:rPr lang="en-US" altLang="zh-TW" sz="2800"/>
              <a:t>6</a:t>
            </a:r>
            <a:r>
              <a:rPr lang="zh-TW" altLang="en-US" sz="2800"/>
              <a:t>    </a:t>
            </a:r>
            <a:r>
              <a:rPr lang="ja-JP" altLang="en-US" sz="2800"/>
              <a:t>　 </a:t>
            </a:r>
            <a:r>
              <a:rPr lang="ja-JP" altLang="en-US" sz="2800">
                <a:solidFill>
                  <a:srgbClr val="0000FF"/>
                </a:solidFill>
              </a:rPr>
              <a:t>３．</a:t>
            </a:r>
            <a:r>
              <a:rPr lang="en-US" altLang="zh-TW" sz="2800"/>
              <a:t>10     </a:t>
            </a:r>
            <a:r>
              <a:rPr lang="zh-TW" altLang="en-US" sz="2800"/>
              <a:t> </a:t>
            </a:r>
            <a:r>
              <a:rPr lang="ja-JP" altLang="en-US" sz="2800">
                <a:solidFill>
                  <a:srgbClr val="0000FF"/>
                </a:solidFill>
              </a:rPr>
              <a:t>４．</a:t>
            </a:r>
            <a:r>
              <a:rPr lang="en-US" altLang="zh-TW" sz="2800"/>
              <a:t>15</a:t>
            </a:r>
            <a:r>
              <a:rPr lang="zh-TW" altLang="en-US" sz="2800"/>
              <a:t>        </a:t>
            </a:r>
            <a:r>
              <a:rPr lang="ja-JP" altLang="en-US" sz="2800">
                <a:solidFill>
                  <a:srgbClr val="0000FF"/>
                </a:solidFill>
              </a:rPr>
              <a:t>５．</a:t>
            </a:r>
            <a:r>
              <a:rPr lang="en-US" altLang="zh-TW" sz="2800"/>
              <a:t>21</a:t>
            </a:r>
            <a:r>
              <a:rPr lang="zh-TW" altLang="en-US" sz="2800"/>
              <a:t>   </a:t>
            </a:r>
          </a:p>
        </p:txBody>
      </p:sp>
      <p:sp>
        <p:nvSpPr>
          <p:cNvPr id="16" name="テキスト ボックス 15"/>
          <p:cNvSpPr txBox="1">
            <a:spLocks noChangeArrowheads="1"/>
          </p:cNvSpPr>
          <p:nvPr/>
        </p:nvSpPr>
        <p:spPr bwMode="auto">
          <a:xfrm>
            <a:off x="4932363" y="981075"/>
            <a:ext cx="576262" cy="584200"/>
          </a:xfrm>
          <a:prstGeom prst="rect">
            <a:avLst/>
          </a:prstGeom>
          <a:noFill/>
          <a:ln w="9525">
            <a:noFill/>
            <a:miter lim="800000"/>
            <a:headEnd/>
            <a:tailEnd/>
          </a:ln>
        </p:spPr>
        <p:txBody>
          <a:bodyPr>
            <a:spAutoFit/>
          </a:bodyPr>
          <a:lstStyle/>
          <a:p>
            <a:r>
              <a:rPr lang="en-US" altLang="ja-JP" sz="3200" b="1">
                <a:solidFill>
                  <a:srgbClr val="0000FF"/>
                </a:solidFill>
                <a:latin typeface="Courier New" pitchFamily="49" charset="0"/>
                <a:cs typeface="Courier New" pitchFamily="49" charset="0"/>
              </a:rPr>
              <a:t>i</a:t>
            </a:r>
            <a:endParaRPr lang="ja-JP" altLang="en-US" sz="3200" b="1">
              <a:solidFill>
                <a:srgbClr val="0000FF"/>
              </a:solidFill>
              <a:latin typeface="Courier New" pitchFamily="49" charset="0"/>
              <a:cs typeface="Courier New" pitchFamily="49" charset="0"/>
            </a:endParaRPr>
          </a:p>
        </p:txBody>
      </p:sp>
      <p:sp>
        <p:nvSpPr>
          <p:cNvPr id="17" name="テキスト ボックス 16"/>
          <p:cNvSpPr txBox="1">
            <a:spLocks noChangeArrowheads="1"/>
          </p:cNvSpPr>
          <p:nvPr/>
        </p:nvSpPr>
        <p:spPr bwMode="auto">
          <a:xfrm>
            <a:off x="6011863" y="981075"/>
            <a:ext cx="936625" cy="584200"/>
          </a:xfrm>
          <a:prstGeom prst="rect">
            <a:avLst/>
          </a:prstGeom>
          <a:noFill/>
          <a:ln w="9525">
            <a:noFill/>
            <a:miter lim="800000"/>
            <a:headEnd/>
            <a:tailEnd/>
          </a:ln>
        </p:spPr>
        <p:txBody>
          <a:bodyPr>
            <a:spAutoFit/>
          </a:bodyPr>
          <a:lstStyle/>
          <a:p>
            <a:r>
              <a:rPr lang="en-US" altLang="ja-JP" sz="3200" b="1">
                <a:solidFill>
                  <a:srgbClr val="0000FF"/>
                </a:solidFill>
                <a:latin typeface="Courier New" pitchFamily="49" charset="0"/>
                <a:cs typeface="Courier New" pitchFamily="49" charset="0"/>
              </a:rPr>
              <a:t>Ans</a:t>
            </a:r>
            <a:endParaRPr lang="ja-JP" altLang="en-US" sz="3200" b="1">
              <a:solidFill>
                <a:srgbClr val="0000FF"/>
              </a:solidFill>
              <a:latin typeface="Courier New" pitchFamily="49" charset="0"/>
              <a:cs typeface="Courier New" pitchFamily="49" charset="0"/>
            </a:endParaRPr>
          </a:p>
        </p:txBody>
      </p:sp>
      <p:sp>
        <p:nvSpPr>
          <p:cNvPr id="18" name="テキスト ボックス 17"/>
          <p:cNvSpPr txBox="1">
            <a:spLocks noChangeArrowheads="1"/>
          </p:cNvSpPr>
          <p:nvPr/>
        </p:nvSpPr>
        <p:spPr bwMode="auto">
          <a:xfrm>
            <a:off x="4932363" y="1412875"/>
            <a:ext cx="792162" cy="584200"/>
          </a:xfrm>
          <a:prstGeom prst="rect">
            <a:avLst/>
          </a:prstGeom>
          <a:noFill/>
          <a:ln w="9525">
            <a:noFill/>
            <a:miter lim="800000"/>
            <a:headEnd/>
            <a:tailEnd/>
          </a:ln>
        </p:spPr>
        <p:txBody>
          <a:bodyPr>
            <a:spAutoFit/>
          </a:bodyPr>
          <a:lstStyle/>
          <a:p>
            <a:r>
              <a:rPr lang="en-US" altLang="ja-JP" sz="3200">
                <a:solidFill>
                  <a:srgbClr val="FF0000"/>
                </a:solidFill>
              </a:rPr>
              <a:t>0</a:t>
            </a:r>
            <a:endParaRPr lang="ja-JP" altLang="en-US" sz="3200">
              <a:solidFill>
                <a:srgbClr val="FF0000"/>
              </a:solidFill>
            </a:endParaRPr>
          </a:p>
        </p:txBody>
      </p:sp>
      <p:sp>
        <p:nvSpPr>
          <p:cNvPr id="19" name="テキスト ボックス 18"/>
          <p:cNvSpPr txBox="1">
            <a:spLocks noChangeArrowheads="1"/>
          </p:cNvSpPr>
          <p:nvPr/>
        </p:nvSpPr>
        <p:spPr bwMode="auto">
          <a:xfrm>
            <a:off x="6084888" y="1412875"/>
            <a:ext cx="790575" cy="584200"/>
          </a:xfrm>
          <a:prstGeom prst="rect">
            <a:avLst/>
          </a:prstGeom>
          <a:noFill/>
          <a:ln w="9525">
            <a:noFill/>
            <a:miter lim="800000"/>
            <a:headEnd/>
            <a:tailEnd/>
          </a:ln>
        </p:spPr>
        <p:txBody>
          <a:bodyPr>
            <a:spAutoFit/>
          </a:bodyPr>
          <a:lstStyle/>
          <a:p>
            <a:r>
              <a:rPr lang="en-US" altLang="ja-JP" sz="3200"/>
              <a:t>0</a:t>
            </a:r>
            <a:endParaRPr lang="ja-JP" altLang="en-US" sz="3200"/>
          </a:p>
        </p:txBody>
      </p:sp>
      <p:sp>
        <p:nvSpPr>
          <p:cNvPr id="21" name="テキスト ボックス 20"/>
          <p:cNvSpPr txBox="1">
            <a:spLocks noChangeArrowheads="1"/>
          </p:cNvSpPr>
          <p:nvPr/>
        </p:nvSpPr>
        <p:spPr bwMode="auto">
          <a:xfrm>
            <a:off x="6084888" y="2060575"/>
            <a:ext cx="1871662" cy="585788"/>
          </a:xfrm>
          <a:prstGeom prst="rect">
            <a:avLst/>
          </a:prstGeom>
          <a:noFill/>
          <a:ln w="9525">
            <a:noFill/>
            <a:miter lim="800000"/>
            <a:headEnd/>
            <a:tailEnd/>
          </a:ln>
        </p:spPr>
        <p:txBody>
          <a:bodyPr>
            <a:spAutoFit/>
          </a:bodyPr>
          <a:lstStyle/>
          <a:p>
            <a:r>
              <a:rPr lang="en-US" altLang="ja-JP" sz="3200"/>
              <a:t>0+</a:t>
            </a:r>
            <a:r>
              <a:rPr lang="en-US" altLang="ja-JP" sz="3200">
                <a:solidFill>
                  <a:srgbClr val="FF0000"/>
                </a:solidFill>
              </a:rPr>
              <a:t>1</a:t>
            </a:r>
            <a:r>
              <a:rPr lang="en-US" altLang="ja-JP" sz="3200"/>
              <a:t>=1</a:t>
            </a:r>
            <a:endParaRPr lang="ja-JP" altLang="en-US" sz="3200"/>
          </a:p>
        </p:txBody>
      </p:sp>
      <p:sp>
        <p:nvSpPr>
          <p:cNvPr id="22" name="テキスト ボックス 21"/>
          <p:cNvSpPr txBox="1">
            <a:spLocks noChangeArrowheads="1"/>
          </p:cNvSpPr>
          <p:nvPr/>
        </p:nvSpPr>
        <p:spPr bwMode="auto">
          <a:xfrm>
            <a:off x="4932363" y="1844675"/>
            <a:ext cx="792162" cy="584200"/>
          </a:xfrm>
          <a:prstGeom prst="rect">
            <a:avLst/>
          </a:prstGeom>
          <a:noFill/>
          <a:ln w="9525">
            <a:noFill/>
            <a:miter lim="800000"/>
            <a:headEnd/>
            <a:tailEnd/>
          </a:ln>
        </p:spPr>
        <p:txBody>
          <a:bodyPr>
            <a:spAutoFit/>
          </a:bodyPr>
          <a:lstStyle/>
          <a:p>
            <a:r>
              <a:rPr lang="en-US" altLang="ja-JP" sz="3200">
                <a:solidFill>
                  <a:srgbClr val="FF0000"/>
                </a:solidFill>
              </a:rPr>
              <a:t>1</a:t>
            </a:r>
            <a:endParaRPr lang="ja-JP" altLang="en-US" sz="3200">
              <a:solidFill>
                <a:srgbClr val="FF0000"/>
              </a:solidFill>
            </a:endParaRPr>
          </a:p>
        </p:txBody>
      </p:sp>
      <p:sp>
        <p:nvSpPr>
          <p:cNvPr id="23" name="テキスト ボックス 22"/>
          <p:cNvSpPr txBox="1">
            <a:spLocks noChangeArrowheads="1"/>
          </p:cNvSpPr>
          <p:nvPr/>
        </p:nvSpPr>
        <p:spPr bwMode="auto">
          <a:xfrm>
            <a:off x="6084888" y="2781300"/>
            <a:ext cx="1871662" cy="584200"/>
          </a:xfrm>
          <a:prstGeom prst="rect">
            <a:avLst/>
          </a:prstGeom>
          <a:noFill/>
          <a:ln w="9525">
            <a:noFill/>
            <a:miter lim="800000"/>
            <a:headEnd/>
            <a:tailEnd/>
          </a:ln>
        </p:spPr>
        <p:txBody>
          <a:bodyPr>
            <a:spAutoFit/>
          </a:bodyPr>
          <a:lstStyle/>
          <a:p>
            <a:r>
              <a:rPr lang="en-US" altLang="ja-JP" sz="3200"/>
              <a:t>1+</a:t>
            </a:r>
            <a:r>
              <a:rPr lang="en-US" altLang="ja-JP" sz="3200">
                <a:solidFill>
                  <a:srgbClr val="FF0000"/>
                </a:solidFill>
              </a:rPr>
              <a:t>2</a:t>
            </a:r>
            <a:r>
              <a:rPr lang="en-US" altLang="ja-JP" sz="3200"/>
              <a:t>=3</a:t>
            </a:r>
            <a:endParaRPr lang="ja-JP" altLang="en-US" sz="3200"/>
          </a:p>
        </p:txBody>
      </p:sp>
      <p:sp>
        <p:nvSpPr>
          <p:cNvPr id="24" name="テキスト ボックス 23"/>
          <p:cNvSpPr txBox="1">
            <a:spLocks noChangeArrowheads="1"/>
          </p:cNvSpPr>
          <p:nvPr/>
        </p:nvSpPr>
        <p:spPr bwMode="auto">
          <a:xfrm>
            <a:off x="4932363" y="2420938"/>
            <a:ext cx="792162" cy="584200"/>
          </a:xfrm>
          <a:prstGeom prst="rect">
            <a:avLst/>
          </a:prstGeom>
          <a:noFill/>
          <a:ln w="9525">
            <a:noFill/>
            <a:miter lim="800000"/>
            <a:headEnd/>
            <a:tailEnd/>
          </a:ln>
        </p:spPr>
        <p:txBody>
          <a:bodyPr>
            <a:spAutoFit/>
          </a:bodyPr>
          <a:lstStyle/>
          <a:p>
            <a:r>
              <a:rPr lang="en-US" altLang="ja-JP" sz="3200">
                <a:solidFill>
                  <a:srgbClr val="FF0000"/>
                </a:solidFill>
              </a:rPr>
              <a:t>2</a:t>
            </a:r>
            <a:endParaRPr lang="ja-JP" altLang="en-US" sz="3200">
              <a:solidFill>
                <a:srgbClr val="FF0000"/>
              </a:solidFill>
            </a:endParaRPr>
          </a:p>
        </p:txBody>
      </p:sp>
      <p:sp>
        <p:nvSpPr>
          <p:cNvPr id="25" name="テキスト ボックス 24"/>
          <p:cNvSpPr txBox="1">
            <a:spLocks noChangeArrowheads="1"/>
          </p:cNvSpPr>
          <p:nvPr/>
        </p:nvSpPr>
        <p:spPr bwMode="auto">
          <a:xfrm>
            <a:off x="6084888" y="3500438"/>
            <a:ext cx="1871662" cy="585787"/>
          </a:xfrm>
          <a:prstGeom prst="rect">
            <a:avLst/>
          </a:prstGeom>
          <a:noFill/>
          <a:ln w="9525">
            <a:noFill/>
            <a:miter lim="800000"/>
            <a:headEnd/>
            <a:tailEnd/>
          </a:ln>
        </p:spPr>
        <p:txBody>
          <a:bodyPr>
            <a:spAutoFit/>
          </a:bodyPr>
          <a:lstStyle/>
          <a:p>
            <a:r>
              <a:rPr lang="en-US" altLang="ja-JP" sz="3200"/>
              <a:t>3+</a:t>
            </a:r>
            <a:r>
              <a:rPr lang="en-US" altLang="ja-JP" sz="3200">
                <a:solidFill>
                  <a:srgbClr val="FF0000"/>
                </a:solidFill>
              </a:rPr>
              <a:t>3</a:t>
            </a:r>
            <a:r>
              <a:rPr lang="en-US" altLang="ja-JP" sz="3200"/>
              <a:t>=6</a:t>
            </a:r>
            <a:endParaRPr lang="ja-JP" altLang="en-US" sz="3200"/>
          </a:p>
        </p:txBody>
      </p:sp>
      <p:sp>
        <p:nvSpPr>
          <p:cNvPr id="26" name="テキスト ボックス 25"/>
          <p:cNvSpPr txBox="1">
            <a:spLocks noChangeArrowheads="1"/>
          </p:cNvSpPr>
          <p:nvPr/>
        </p:nvSpPr>
        <p:spPr bwMode="auto">
          <a:xfrm>
            <a:off x="4932363" y="3141663"/>
            <a:ext cx="792162" cy="584200"/>
          </a:xfrm>
          <a:prstGeom prst="rect">
            <a:avLst/>
          </a:prstGeom>
          <a:noFill/>
          <a:ln w="9525">
            <a:noFill/>
            <a:miter lim="800000"/>
            <a:headEnd/>
            <a:tailEnd/>
          </a:ln>
        </p:spPr>
        <p:txBody>
          <a:bodyPr>
            <a:spAutoFit/>
          </a:bodyPr>
          <a:lstStyle/>
          <a:p>
            <a:r>
              <a:rPr lang="en-US" altLang="ja-JP" sz="3200">
                <a:solidFill>
                  <a:srgbClr val="FF0000"/>
                </a:solidFill>
              </a:rPr>
              <a:t>3</a:t>
            </a:r>
            <a:endParaRPr lang="ja-JP" altLang="en-US" sz="3200">
              <a:solidFill>
                <a:srgbClr val="FF0000"/>
              </a:solidFill>
            </a:endParaRPr>
          </a:p>
        </p:txBody>
      </p:sp>
      <p:sp>
        <p:nvSpPr>
          <p:cNvPr id="27" name="テキスト ボックス 26"/>
          <p:cNvSpPr txBox="1">
            <a:spLocks noChangeArrowheads="1"/>
          </p:cNvSpPr>
          <p:nvPr/>
        </p:nvSpPr>
        <p:spPr bwMode="auto">
          <a:xfrm>
            <a:off x="6084888" y="4221163"/>
            <a:ext cx="1871662" cy="584200"/>
          </a:xfrm>
          <a:prstGeom prst="rect">
            <a:avLst/>
          </a:prstGeom>
          <a:noFill/>
          <a:ln w="9525">
            <a:noFill/>
            <a:miter lim="800000"/>
            <a:headEnd/>
            <a:tailEnd/>
          </a:ln>
        </p:spPr>
        <p:txBody>
          <a:bodyPr>
            <a:spAutoFit/>
          </a:bodyPr>
          <a:lstStyle/>
          <a:p>
            <a:r>
              <a:rPr lang="en-US" altLang="ja-JP" sz="3200"/>
              <a:t>6+</a:t>
            </a:r>
            <a:r>
              <a:rPr lang="en-US" altLang="ja-JP" sz="3200">
                <a:solidFill>
                  <a:srgbClr val="FF0000"/>
                </a:solidFill>
              </a:rPr>
              <a:t>4</a:t>
            </a:r>
            <a:r>
              <a:rPr lang="en-US" altLang="ja-JP" sz="3200"/>
              <a:t>=10</a:t>
            </a:r>
            <a:endParaRPr lang="ja-JP" altLang="en-US" sz="3200"/>
          </a:p>
        </p:txBody>
      </p:sp>
      <p:sp>
        <p:nvSpPr>
          <p:cNvPr id="28" name="テキスト ボックス 27"/>
          <p:cNvSpPr txBox="1">
            <a:spLocks noChangeArrowheads="1"/>
          </p:cNvSpPr>
          <p:nvPr/>
        </p:nvSpPr>
        <p:spPr bwMode="auto">
          <a:xfrm>
            <a:off x="4932363" y="3933825"/>
            <a:ext cx="792162" cy="584200"/>
          </a:xfrm>
          <a:prstGeom prst="rect">
            <a:avLst/>
          </a:prstGeom>
          <a:noFill/>
          <a:ln w="9525">
            <a:noFill/>
            <a:miter lim="800000"/>
            <a:headEnd/>
            <a:tailEnd/>
          </a:ln>
        </p:spPr>
        <p:txBody>
          <a:bodyPr>
            <a:spAutoFit/>
          </a:bodyPr>
          <a:lstStyle/>
          <a:p>
            <a:r>
              <a:rPr lang="en-US" altLang="ja-JP" sz="3200">
                <a:solidFill>
                  <a:srgbClr val="FF0000"/>
                </a:solidFill>
              </a:rPr>
              <a:t>4</a:t>
            </a:r>
            <a:endParaRPr lang="ja-JP" altLang="en-US" sz="3200">
              <a:solidFill>
                <a:srgbClr val="FF0000"/>
              </a:solidFill>
            </a:endParaRPr>
          </a:p>
        </p:txBody>
      </p:sp>
      <p:sp>
        <p:nvSpPr>
          <p:cNvPr id="29" name="テキスト ボックス 28"/>
          <p:cNvSpPr txBox="1">
            <a:spLocks noChangeArrowheads="1"/>
          </p:cNvSpPr>
          <p:nvPr/>
        </p:nvSpPr>
        <p:spPr bwMode="auto">
          <a:xfrm>
            <a:off x="6084888" y="5013325"/>
            <a:ext cx="1871662" cy="584200"/>
          </a:xfrm>
          <a:prstGeom prst="rect">
            <a:avLst/>
          </a:prstGeom>
          <a:noFill/>
          <a:ln w="9525">
            <a:noFill/>
            <a:miter lim="800000"/>
            <a:headEnd/>
            <a:tailEnd/>
          </a:ln>
        </p:spPr>
        <p:txBody>
          <a:bodyPr>
            <a:spAutoFit/>
          </a:bodyPr>
          <a:lstStyle/>
          <a:p>
            <a:r>
              <a:rPr lang="en-US" altLang="ja-JP" sz="3200"/>
              <a:t>10+</a:t>
            </a:r>
            <a:r>
              <a:rPr lang="en-US" altLang="ja-JP" sz="3200">
                <a:solidFill>
                  <a:srgbClr val="FF0000"/>
                </a:solidFill>
              </a:rPr>
              <a:t>5</a:t>
            </a:r>
            <a:r>
              <a:rPr lang="en-US" altLang="ja-JP" sz="3200"/>
              <a:t>=15</a:t>
            </a:r>
            <a:endParaRPr lang="ja-JP" altLang="en-US" sz="3200"/>
          </a:p>
        </p:txBody>
      </p:sp>
      <p:sp>
        <p:nvSpPr>
          <p:cNvPr id="30" name="テキスト ボックス 29"/>
          <p:cNvSpPr txBox="1">
            <a:spLocks noChangeArrowheads="1"/>
          </p:cNvSpPr>
          <p:nvPr/>
        </p:nvSpPr>
        <p:spPr bwMode="auto">
          <a:xfrm>
            <a:off x="4932363" y="4724400"/>
            <a:ext cx="792162" cy="585788"/>
          </a:xfrm>
          <a:prstGeom prst="rect">
            <a:avLst/>
          </a:prstGeom>
          <a:noFill/>
          <a:ln w="9525">
            <a:noFill/>
            <a:miter lim="800000"/>
            <a:headEnd/>
            <a:tailEnd/>
          </a:ln>
        </p:spPr>
        <p:txBody>
          <a:bodyPr>
            <a:spAutoFit/>
          </a:bodyPr>
          <a:lstStyle/>
          <a:p>
            <a:r>
              <a:rPr lang="en-US" altLang="ja-JP" sz="3200">
                <a:solidFill>
                  <a:srgbClr val="FF0000"/>
                </a:solidFill>
              </a:rPr>
              <a:t>5</a:t>
            </a:r>
            <a:endParaRPr lang="ja-JP" altLang="en-US" sz="3200">
              <a:solidFill>
                <a:srgbClr val="FF0000"/>
              </a:solidFill>
            </a:endParaRPr>
          </a:p>
        </p:txBody>
      </p:sp>
      <p:sp>
        <p:nvSpPr>
          <p:cNvPr id="31" name="テキスト ボックス 30"/>
          <p:cNvSpPr txBox="1">
            <a:spLocks noChangeArrowheads="1"/>
          </p:cNvSpPr>
          <p:nvPr/>
        </p:nvSpPr>
        <p:spPr bwMode="auto">
          <a:xfrm>
            <a:off x="6443663" y="5373688"/>
            <a:ext cx="1728787" cy="584200"/>
          </a:xfrm>
          <a:prstGeom prst="rect">
            <a:avLst/>
          </a:prstGeom>
          <a:noFill/>
          <a:ln w="9525">
            <a:noFill/>
            <a:miter lim="800000"/>
            <a:headEnd/>
            <a:tailEnd/>
          </a:ln>
        </p:spPr>
        <p:txBody>
          <a:bodyPr>
            <a:spAutoFit/>
          </a:bodyPr>
          <a:lstStyle/>
          <a:p>
            <a:r>
              <a:rPr lang="ja-JP" altLang="en-US" sz="3200" b="1">
                <a:solidFill>
                  <a:srgbClr val="0000FF"/>
                </a:solidFill>
              </a:rPr>
              <a:t>終了！</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dissolve">
                                      <p:cBhvr>
                                        <p:cTn id="10" dur="500"/>
                                        <p:tgtEl>
                                          <p:spTgt spid="17"/>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2"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anim calcmode="lin" valueType="num">
                                      <p:cBhvr additive="base">
                                        <p:cTn id="15" dur="500" fill="hold"/>
                                        <p:tgtEl>
                                          <p:spTgt spid="18"/>
                                        </p:tgtEl>
                                        <p:attrNameLst>
                                          <p:attrName>ppt_x</p:attrName>
                                        </p:attrNameLst>
                                      </p:cBhvr>
                                      <p:tavLst>
                                        <p:tav tm="0">
                                          <p:val>
                                            <p:strVal val="1+#ppt_w/2"/>
                                          </p:val>
                                        </p:tav>
                                        <p:tav tm="100000">
                                          <p:val>
                                            <p:strVal val="#ppt_x"/>
                                          </p:val>
                                        </p:tav>
                                      </p:tavLst>
                                    </p:anim>
                                    <p:anim calcmode="lin" valueType="num">
                                      <p:cBhvr additive="base">
                                        <p:cTn id="16" dur="500" fill="hold"/>
                                        <p:tgtEl>
                                          <p:spTgt spid="18"/>
                                        </p:tgtEl>
                                        <p:attrNameLst>
                                          <p:attrName>ppt_y</p:attrName>
                                        </p:attrNameLst>
                                      </p:cBhvr>
                                      <p:tavLst>
                                        <p:tav tm="0">
                                          <p:val>
                                            <p:strVal val="#ppt_y"/>
                                          </p:val>
                                        </p:tav>
                                        <p:tav tm="100000">
                                          <p:val>
                                            <p:strVal val="#ppt_y"/>
                                          </p:val>
                                        </p:tav>
                                      </p:tavLst>
                                    </p:anim>
                                  </p:childTnLst>
                                </p:cTn>
                              </p:par>
                            </p:childTnLst>
                          </p:cTn>
                        </p:par>
                        <p:par>
                          <p:cTn id="17" fill="hold">
                            <p:stCondLst>
                              <p:cond delay="500"/>
                            </p:stCondLst>
                            <p:childTnLst>
                              <p:par>
                                <p:cTn id="18" presetID="2" presetClass="entr" presetSubtype="2" fill="hold" grpId="0" nodeType="afterEffect">
                                  <p:stCondLst>
                                    <p:cond delay="0"/>
                                  </p:stCondLst>
                                  <p:childTnLst>
                                    <p:set>
                                      <p:cBhvr>
                                        <p:cTn id="19" dur="1" fill="hold">
                                          <p:stCondLst>
                                            <p:cond delay="0"/>
                                          </p:stCondLst>
                                        </p:cTn>
                                        <p:tgtEl>
                                          <p:spTgt spid="19"/>
                                        </p:tgtEl>
                                        <p:attrNameLst>
                                          <p:attrName>style.visibility</p:attrName>
                                        </p:attrNameLst>
                                      </p:cBhvr>
                                      <p:to>
                                        <p:strVal val="visible"/>
                                      </p:to>
                                    </p:set>
                                    <p:anim calcmode="lin" valueType="num">
                                      <p:cBhvr additive="base">
                                        <p:cTn id="20" dur="500" fill="hold"/>
                                        <p:tgtEl>
                                          <p:spTgt spid="19"/>
                                        </p:tgtEl>
                                        <p:attrNameLst>
                                          <p:attrName>ppt_x</p:attrName>
                                        </p:attrNameLst>
                                      </p:cBhvr>
                                      <p:tavLst>
                                        <p:tav tm="0">
                                          <p:val>
                                            <p:strVal val="1+#ppt_w/2"/>
                                          </p:val>
                                        </p:tav>
                                        <p:tav tm="100000">
                                          <p:val>
                                            <p:strVal val="#ppt_x"/>
                                          </p:val>
                                        </p:tav>
                                      </p:tavLst>
                                    </p:anim>
                                    <p:anim calcmode="lin" valueType="num">
                                      <p:cBhvr additive="base">
                                        <p:cTn id="21" dur="500" fill="hold"/>
                                        <p:tgtEl>
                                          <p:spTgt spid="19"/>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2" fill="hold" grpId="0" nodeType="clickEffect">
                                  <p:stCondLst>
                                    <p:cond delay="0"/>
                                  </p:stCondLst>
                                  <p:childTnLst>
                                    <p:set>
                                      <p:cBhvr>
                                        <p:cTn id="25" dur="1" fill="hold">
                                          <p:stCondLst>
                                            <p:cond delay="0"/>
                                          </p:stCondLst>
                                        </p:cTn>
                                        <p:tgtEl>
                                          <p:spTgt spid="22"/>
                                        </p:tgtEl>
                                        <p:attrNameLst>
                                          <p:attrName>style.visibility</p:attrName>
                                        </p:attrNameLst>
                                      </p:cBhvr>
                                      <p:to>
                                        <p:strVal val="visible"/>
                                      </p:to>
                                    </p:set>
                                    <p:anim calcmode="lin" valueType="num">
                                      <p:cBhvr additive="base">
                                        <p:cTn id="26" dur="500" fill="hold"/>
                                        <p:tgtEl>
                                          <p:spTgt spid="22"/>
                                        </p:tgtEl>
                                        <p:attrNameLst>
                                          <p:attrName>ppt_x</p:attrName>
                                        </p:attrNameLst>
                                      </p:cBhvr>
                                      <p:tavLst>
                                        <p:tav tm="0">
                                          <p:val>
                                            <p:strVal val="1+#ppt_w/2"/>
                                          </p:val>
                                        </p:tav>
                                        <p:tav tm="100000">
                                          <p:val>
                                            <p:strVal val="#ppt_x"/>
                                          </p:val>
                                        </p:tav>
                                      </p:tavLst>
                                    </p:anim>
                                    <p:anim calcmode="lin" valueType="num">
                                      <p:cBhvr additive="base">
                                        <p:cTn id="27" dur="500" fill="hold"/>
                                        <p:tgtEl>
                                          <p:spTgt spid="22"/>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2" fill="hold" grpId="0" nodeType="clickEffect">
                                  <p:stCondLst>
                                    <p:cond delay="0"/>
                                  </p:stCondLst>
                                  <p:childTnLst>
                                    <p:set>
                                      <p:cBhvr>
                                        <p:cTn id="31" dur="1" fill="hold">
                                          <p:stCondLst>
                                            <p:cond delay="0"/>
                                          </p:stCondLst>
                                        </p:cTn>
                                        <p:tgtEl>
                                          <p:spTgt spid="21"/>
                                        </p:tgtEl>
                                        <p:attrNameLst>
                                          <p:attrName>style.visibility</p:attrName>
                                        </p:attrNameLst>
                                      </p:cBhvr>
                                      <p:to>
                                        <p:strVal val="visible"/>
                                      </p:to>
                                    </p:set>
                                    <p:anim calcmode="lin" valueType="num">
                                      <p:cBhvr additive="base">
                                        <p:cTn id="32" dur="500" fill="hold"/>
                                        <p:tgtEl>
                                          <p:spTgt spid="21"/>
                                        </p:tgtEl>
                                        <p:attrNameLst>
                                          <p:attrName>ppt_x</p:attrName>
                                        </p:attrNameLst>
                                      </p:cBhvr>
                                      <p:tavLst>
                                        <p:tav tm="0">
                                          <p:val>
                                            <p:strVal val="1+#ppt_w/2"/>
                                          </p:val>
                                        </p:tav>
                                        <p:tav tm="100000">
                                          <p:val>
                                            <p:strVal val="#ppt_x"/>
                                          </p:val>
                                        </p:tav>
                                      </p:tavLst>
                                    </p:anim>
                                    <p:anim calcmode="lin" valueType="num">
                                      <p:cBhvr additive="base">
                                        <p:cTn id="33"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2" fill="hold" grpId="0" nodeType="clickEffect">
                                  <p:stCondLst>
                                    <p:cond delay="0"/>
                                  </p:stCondLst>
                                  <p:childTnLst>
                                    <p:set>
                                      <p:cBhvr>
                                        <p:cTn id="37" dur="1" fill="hold">
                                          <p:stCondLst>
                                            <p:cond delay="0"/>
                                          </p:stCondLst>
                                        </p:cTn>
                                        <p:tgtEl>
                                          <p:spTgt spid="24"/>
                                        </p:tgtEl>
                                        <p:attrNameLst>
                                          <p:attrName>style.visibility</p:attrName>
                                        </p:attrNameLst>
                                      </p:cBhvr>
                                      <p:to>
                                        <p:strVal val="visible"/>
                                      </p:to>
                                    </p:set>
                                    <p:anim calcmode="lin" valueType="num">
                                      <p:cBhvr additive="base">
                                        <p:cTn id="38" dur="500" fill="hold"/>
                                        <p:tgtEl>
                                          <p:spTgt spid="24"/>
                                        </p:tgtEl>
                                        <p:attrNameLst>
                                          <p:attrName>ppt_x</p:attrName>
                                        </p:attrNameLst>
                                      </p:cBhvr>
                                      <p:tavLst>
                                        <p:tav tm="0">
                                          <p:val>
                                            <p:strVal val="1+#ppt_w/2"/>
                                          </p:val>
                                        </p:tav>
                                        <p:tav tm="100000">
                                          <p:val>
                                            <p:strVal val="#ppt_x"/>
                                          </p:val>
                                        </p:tav>
                                      </p:tavLst>
                                    </p:anim>
                                    <p:anim calcmode="lin" valueType="num">
                                      <p:cBhvr additive="base">
                                        <p:cTn id="39" dur="500" fill="hold"/>
                                        <p:tgtEl>
                                          <p:spTgt spid="24"/>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2" fill="hold" grpId="0" nodeType="clickEffect">
                                  <p:stCondLst>
                                    <p:cond delay="0"/>
                                  </p:stCondLst>
                                  <p:childTnLst>
                                    <p:set>
                                      <p:cBhvr>
                                        <p:cTn id="43" dur="1" fill="hold">
                                          <p:stCondLst>
                                            <p:cond delay="0"/>
                                          </p:stCondLst>
                                        </p:cTn>
                                        <p:tgtEl>
                                          <p:spTgt spid="23"/>
                                        </p:tgtEl>
                                        <p:attrNameLst>
                                          <p:attrName>style.visibility</p:attrName>
                                        </p:attrNameLst>
                                      </p:cBhvr>
                                      <p:to>
                                        <p:strVal val="visible"/>
                                      </p:to>
                                    </p:set>
                                    <p:anim calcmode="lin" valueType="num">
                                      <p:cBhvr additive="base">
                                        <p:cTn id="44" dur="500" fill="hold"/>
                                        <p:tgtEl>
                                          <p:spTgt spid="23"/>
                                        </p:tgtEl>
                                        <p:attrNameLst>
                                          <p:attrName>ppt_x</p:attrName>
                                        </p:attrNameLst>
                                      </p:cBhvr>
                                      <p:tavLst>
                                        <p:tav tm="0">
                                          <p:val>
                                            <p:strVal val="1+#ppt_w/2"/>
                                          </p:val>
                                        </p:tav>
                                        <p:tav tm="100000">
                                          <p:val>
                                            <p:strVal val="#ppt_x"/>
                                          </p:val>
                                        </p:tav>
                                      </p:tavLst>
                                    </p:anim>
                                    <p:anim calcmode="lin" valueType="num">
                                      <p:cBhvr additive="base">
                                        <p:cTn id="45" dur="500" fill="hold"/>
                                        <p:tgtEl>
                                          <p:spTgt spid="23"/>
                                        </p:tgtEl>
                                        <p:attrNameLst>
                                          <p:attrName>ppt_y</p:attrName>
                                        </p:attrNameLst>
                                      </p:cBhvr>
                                      <p:tavLst>
                                        <p:tav tm="0">
                                          <p:val>
                                            <p:strVal val="#ppt_y"/>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2" fill="hold" grpId="0" nodeType="clickEffect">
                                  <p:stCondLst>
                                    <p:cond delay="0"/>
                                  </p:stCondLst>
                                  <p:childTnLst>
                                    <p:set>
                                      <p:cBhvr>
                                        <p:cTn id="49" dur="1" fill="hold">
                                          <p:stCondLst>
                                            <p:cond delay="0"/>
                                          </p:stCondLst>
                                        </p:cTn>
                                        <p:tgtEl>
                                          <p:spTgt spid="26"/>
                                        </p:tgtEl>
                                        <p:attrNameLst>
                                          <p:attrName>style.visibility</p:attrName>
                                        </p:attrNameLst>
                                      </p:cBhvr>
                                      <p:to>
                                        <p:strVal val="visible"/>
                                      </p:to>
                                    </p:set>
                                    <p:anim calcmode="lin" valueType="num">
                                      <p:cBhvr additive="base">
                                        <p:cTn id="50" dur="500" fill="hold"/>
                                        <p:tgtEl>
                                          <p:spTgt spid="26"/>
                                        </p:tgtEl>
                                        <p:attrNameLst>
                                          <p:attrName>ppt_x</p:attrName>
                                        </p:attrNameLst>
                                      </p:cBhvr>
                                      <p:tavLst>
                                        <p:tav tm="0">
                                          <p:val>
                                            <p:strVal val="1+#ppt_w/2"/>
                                          </p:val>
                                        </p:tav>
                                        <p:tav tm="100000">
                                          <p:val>
                                            <p:strVal val="#ppt_x"/>
                                          </p:val>
                                        </p:tav>
                                      </p:tavLst>
                                    </p:anim>
                                    <p:anim calcmode="lin" valueType="num">
                                      <p:cBhvr additive="base">
                                        <p:cTn id="51" dur="500" fill="hold"/>
                                        <p:tgtEl>
                                          <p:spTgt spid="26"/>
                                        </p:tgtEl>
                                        <p:attrNameLst>
                                          <p:attrName>ppt_y</p:attrName>
                                        </p:attrNameLst>
                                      </p:cBhvr>
                                      <p:tavLst>
                                        <p:tav tm="0">
                                          <p:val>
                                            <p:strVal val="#ppt_y"/>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2" fill="hold" grpId="0" nodeType="clickEffect">
                                  <p:stCondLst>
                                    <p:cond delay="0"/>
                                  </p:stCondLst>
                                  <p:childTnLst>
                                    <p:set>
                                      <p:cBhvr>
                                        <p:cTn id="55" dur="1" fill="hold">
                                          <p:stCondLst>
                                            <p:cond delay="0"/>
                                          </p:stCondLst>
                                        </p:cTn>
                                        <p:tgtEl>
                                          <p:spTgt spid="25"/>
                                        </p:tgtEl>
                                        <p:attrNameLst>
                                          <p:attrName>style.visibility</p:attrName>
                                        </p:attrNameLst>
                                      </p:cBhvr>
                                      <p:to>
                                        <p:strVal val="visible"/>
                                      </p:to>
                                    </p:set>
                                    <p:anim calcmode="lin" valueType="num">
                                      <p:cBhvr additive="base">
                                        <p:cTn id="56" dur="500" fill="hold"/>
                                        <p:tgtEl>
                                          <p:spTgt spid="25"/>
                                        </p:tgtEl>
                                        <p:attrNameLst>
                                          <p:attrName>ppt_x</p:attrName>
                                        </p:attrNameLst>
                                      </p:cBhvr>
                                      <p:tavLst>
                                        <p:tav tm="0">
                                          <p:val>
                                            <p:strVal val="1+#ppt_w/2"/>
                                          </p:val>
                                        </p:tav>
                                        <p:tav tm="100000">
                                          <p:val>
                                            <p:strVal val="#ppt_x"/>
                                          </p:val>
                                        </p:tav>
                                      </p:tavLst>
                                    </p:anim>
                                    <p:anim calcmode="lin" valueType="num">
                                      <p:cBhvr additive="base">
                                        <p:cTn id="57" dur="500" fill="hold"/>
                                        <p:tgtEl>
                                          <p:spTgt spid="25"/>
                                        </p:tgtEl>
                                        <p:attrNameLst>
                                          <p:attrName>ppt_y</p:attrName>
                                        </p:attrNameLst>
                                      </p:cBhvr>
                                      <p:tavLst>
                                        <p:tav tm="0">
                                          <p:val>
                                            <p:strVal val="#ppt_y"/>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2" fill="hold" grpId="0" nodeType="clickEffect">
                                  <p:stCondLst>
                                    <p:cond delay="0"/>
                                  </p:stCondLst>
                                  <p:childTnLst>
                                    <p:set>
                                      <p:cBhvr>
                                        <p:cTn id="61" dur="1" fill="hold">
                                          <p:stCondLst>
                                            <p:cond delay="0"/>
                                          </p:stCondLst>
                                        </p:cTn>
                                        <p:tgtEl>
                                          <p:spTgt spid="28"/>
                                        </p:tgtEl>
                                        <p:attrNameLst>
                                          <p:attrName>style.visibility</p:attrName>
                                        </p:attrNameLst>
                                      </p:cBhvr>
                                      <p:to>
                                        <p:strVal val="visible"/>
                                      </p:to>
                                    </p:set>
                                    <p:anim calcmode="lin" valueType="num">
                                      <p:cBhvr additive="base">
                                        <p:cTn id="62" dur="500" fill="hold"/>
                                        <p:tgtEl>
                                          <p:spTgt spid="28"/>
                                        </p:tgtEl>
                                        <p:attrNameLst>
                                          <p:attrName>ppt_x</p:attrName>
                                        </p:attrNameLst>
                                      </p:cBhvr>
                                      <p:tavLst>
                                        <p:tav tm="0">
                                          <p:val>
                                            <p:strVal val="1+#ppt_w/2"/>
                                          </p:val>
                                        </p:tav>
                                        <p:tav tm="100000">
                                          <p:val>
                                            <p:strVal val="#ppt_x"/>
                                          </p:val>
                                        </p:tav>
                                      </p:tavLst>
                                    </p:anim>
                                    <p:anim calcmode="lin" valueType="num">
                                      <p:cBhvr additive="base">
                                        <p:cTn id="63" dur="500" fill="hold"/>
                                        <p:tgtEl>
                                          <p:spTgt spid="28"/>
                                        </p:tgtEl>
                                        <p:attrNameLst>
                                          <p:attrName>ppt_y</p:attrName>
                                        </p:attrNameLst>
                                      </p:cBhvr>
                                      <p:tavLst>
                                        <p:tav tm="0">
                                          <p:val>
                                            <p:strVal val="#ppt_y"/>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2" fill="hold" grpId="0" nodeType="clickEffect">
                                  <p:stCondLst>
                                    <p:cond delay="0"/>
                                  </p:stCondLst>
                                  <p:childTnLst>
                                    <p:set>
                                      <p:cBhvr>
                                        <p:cTn id="67" dur="1" fill="hold">
                                          <p:stCondLst>
                                            <p:cond delay="0"/>
                                          </p:stCondLst>
                                        </p:cTn>
                                        <p:tgtEl>
                                          <p:spTgt spid="27"/>
                                        </p:tgtEl>
                                        <p:attrNameLst>
                                          <p:attrName>style.visibility</p:attrName>
                                        </p:attrNameLst>
                                      </p:cBhvr>
                                      <p:to>
                                        <p:strVal val="visible"/>
                                      </p:to>
                                    </p:set>
                                    <p:anim calcmode="lin" valueType="num">
                                      <p:cBhvr additive="base">
                                        <p:cTn id="68" dur="500" fill="hold"/>
                                        <p:tgtEl>
                                          <p:spTgt spid="27"/>
                                        </p:tgtEl>
                                        <p:attrNameLst>
                                          <p:attrName>ppt_x</p:attrName>
                                        </p:attrNameLst>
                                      </p:cBhvr>
                                      <p:tavLst>
                                        <p:tav tm="0">
                                          <p:val>
                                            <p:strVal val="1+#ppt_w/2"/>
                                          </p:val>
                                        </p:tav>
                                        <p:tav tm="100000">
                                          <p:val>
                                            <p:strVal val="#ppt_x"/>
                                          </p:val>
                                        </p:tav>
                                      </p:tavLst>
                                    </p:anim>
                                    <p:anim calcmode="lin" valueType="num">
                                      <p:cBhvr additive="base">
                                        <p:cTn id="69" dur="500" fill="hold"/>
                                        <p:tgtEl>
                                          <p:spTgt spid="27"/>
                                        </p:tgtEl>
                                        <p:attrNameLst>
                                          <p:attrName>ppt_y</p:attrName>
                                        </p:attrNameLst>
                                      </p:cBhvr>
                                      <p:tavLst>
                                        <p:tav tm="0">
                                          <p:val>
                                            <p:strVal val="#ppt_y"/>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2" presetClass="entr" presetSubtype="2" fill="hold" grpId="0" nodeType="clickEffect">
                                  <p:stCondLst>
                                    <p:cond delay="0"/>
                                  </p:stCondLst>
                                  <p:childTnLst>
                                    <p:set>
                                      <p:cBhvr>
                                        <p:cTn id="73" dur="1" fill="hold">
                                          <p:stCondLst>
                                            <p:cond delay="0"/>
                                          </p:stCondLst>
                                        </p:cTn>
                                        <p:tgtEl>
                                          <p:spTgt spid="30"/>
                                        </p:tgtEl>
                                        <p:attrNameLst>
                                          <p:attrName>style.visibility</p:attrName>
                                        </p:attrNameLst>
                                      </p:cBhvr>
                                      <p:to>
                                        <p:strVal val="visible"/>
                                      </p:to>
                                    </p:set>
                                    <p:anim calcmode="lin" valueType="num">
                                      <p:cBhvr additive="base">
                                        <p:cTn id="74" dur="500" fill="hold"/>
                                        <p:tgtEl>
                                          <p:spTgt spid="30"/>
                                        </p:tgtEl>
                                        <p:attrNameLst>
                                          <p:attrName>ppt_x</p:attrName>
                                        </p:attrNameLst>
                                      </p:cBhvr>
                                      <p:tavLst>
                                        <p:tav tm="0">
                                          <p:val>
                                            <p:strVal val="1+#ppt_w/2"/>
                                          </p:val>
                                        </p:tav>
                                        <p:tav tm="100000">
                                          <p:val>
                                            <p:strVal val="#ppt_x"/>
                                          </p:val>
                                        </p:tav>
                                      </p:tavLst>
                                    </p:anim>
                                    <p:anim calcmode="lin" valueType="num">
                                      <p:cBhvr additive="base">
                                        <p:cTn id="75" dur="500" fill="hold"/>
                                        <p:tgtEl>
                                          <p:spTgt spid="30"/>
                                        </p:tgtEl>
                                        <p:attrNameLst>
                                          <p:attrName>ppt_y</p:attrName>
                                        </p:attrNameLst>
                                      </p:cBhvr>
                                      <p:tavLst>
                                        <p:tav tm="0">
                                          <p:val>
                                            <p:strVal val="#ppt_y"/>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2" presetClass="entr" presetSubtype="2" fill="hold" grpId="0" nodeType="clickEffect">
                                  <p:stCondLst>
                                    <p:cond delay="0"/>
                                  </p:stCondLst>
                                  <p:childTnLst>
                                    <p:set>
                                      <p:cBhvr>
                                        <p:cTn id="79" dur="1" fill="hold">
                                          <p:stCondLst>
                                            <p:cond delay="0"/>
                                          </p:stCondLst>
                                        </p:cTn>
                                        <p:tgtEl>
                                          <p:spTgt spid="29"/>
                                        </p:tgtEl>
                                        <p:attrNameLst>
                                          <p:attrName>style.visibility</p:attrName>
                                        </p:attrNameLst>
                                      </p:cBhvr>
                                      <p:to>
                                        <p:strVal val="visible"/>
                                      </p:to>
                                    </p:set>
                                    <p:anim calcmode="lin" valueType="num">
                                      <p:cBhvr additive="base">
                                        <p:cTn id="80" dur="500" fill="hold"/>
                                        <p:tgtEl>
                                          <p:spTgt spid="29"/>
                                        </p:tgtEl>
                                        <p:attrNameLst>
                                          <p:attrName>ppt_x</p:attrName>
                                        </p:attrNameLst>
                                      </p:cBhvr>
                                      <p:tavLst>
                                        <p:tav tm="0">
                                          <p:val>
                                            <p:strVal val="1+#ppt_w/2"/>
                                          </p:val>
                                        </p:tav>
                                        <p:tav tm="100000">
                                          <p:val>
                                            <p:strVal val="#ppt_x"/>
                                          </p:val>
                                        </p:tav>
                                      </p:tavLst>
                                    </p:anim>
                                    <p:anim calcmode="lin" valueType="num">
                                      <p:cBhvr additive="base">
                                        <p:cTn id="81" dur="500" fill="hold"/>
                                        <p:tgtEl>
                                          <p:spTgt spid="29"/>
                                        </p:tgtEl>
                                        <p:attrNameLst>
                                          <p:attrName>ppt_y</p:attrName>
                                        </p:attrNameLst>
                                      </p:cBhvr>
                                      <p:tavLst>
                                        <p:tav tm="0">
                                          <p:val>
                                            <p:strVal val="#ppt_y"/>
                                          </p:val>
                                        </p:tav>
                                        <p:tav tm="100000">
                                          <p:val>
                                            <p:strVal val="#ppt_y"/>
                                          </p:val>
                                        </p:tav>
                                      </p:tavLst>
                                    </p:anim>
                                  </p:childTnLst>
                                </p:cTn>
                              </p:par>
                            </p:childTnLst>
                          </p:cTn>
                        </p:par>
                        <p:par>
                          <p:cTn id="82" fill="hold">
                            <p:stCondLst>
                              <p:cond delay="500"/>
                            </p:stCondLst>
                            <p:childTnLst>
                              <p:par>
                                <p:cTn id="83" presetID="9" presetClass="entr" presetSubtype="0" fill="hold" grpId="0" nodeType="afterEffect">
                                  <p:stCondLst>
                                    <p:cond delay="0"/>
                                  </p:stCondLst>
                                  <p:childTnLst>
                                    <p:set>
                                      <p:cBhvr>
                                        <p:cTn id="84" dur="1" fill="hold">
                                          <p:stCondLst>
                                            <p:cond delay="0"/>
                                          </p:stCondLst>
                                        </p:cTn>
                                        <p:tgtEl>
                                          <p:spTgt spid="31"/>
                                        </p:tgtEl>
                                        <p:attrNameLst>
                                          <p:attrName>style.visibility</p:attrName>
                                        </p:attrNameLst>
                                      </p:cBhvr>
                                      <p:to>
                                        <p:strVal val="visible"/>
                                      </p:to>
                                    </p:set>
                                    <p:animEffect transition="in" filter="dissolve">
                                      <p:cBhvr>
                                        <p:cTn id="85" dur="500"/>
                                        <p:tgtEl>
                                          <p:spTgt spid="31"/>
                                        </p:tgtEl>
                                      </p:cBhvr>
                                    </p:animEffect>
                                  </p:childTnLst>
                                </p:cTn>
                              </p:par>
                            </p:childTnLst>
                          </p:cTn>
                        </p:par>
                      </p:childTnLst>
                    </p:cTn>
                  </p:par>
                  <p:par>
                    <p:cTn id="86" fill="hold">
                      <p:stCondLst>
                        <p:cond delay="indefinite"/>
                      </p:stCondLst>
                      <p:childTnLst>
                        <p:par>
                          <p:cTn id="87" fill="hold">
                            <p:stCondLst>
                              <p:cond delay="0"/>
                            </p:stCondLst>
                            <p:childTnLst>
                              <p:par>
                                <p:cTn id="88" presetID="9" presetClass="entr" presetSubtype="0" fill="hold" grpId="0" nodeType="clickEffect">
                                  <p:stCondLst>
                                    <p:cond delay="0"/>
                                  </p:stCondLst>
                                  <p:childTnLst>
                                    <p:set>
                                      <p:cBhvr>
                                        <p:cTn id="89" dur="1" fill="hold">
                                          <p:stCondLst>
                                            <p:cond delay="0"/>
                                          </p:stCondLst>
                                        </p:cTn>
                                        <p:tgtEl>
                                          <p:spTgt spid="53"/>
                                        </p:tgtEl>
                                        <p:attrNameLst>
                                          <p:attrName>style.visibility</p:attrName>
                                        </p:attrNameLst>
                                      </p:cBhvr>
                                      <p:to>
                                        <p:strVal val="visible"/>
                                      </p:to>
                                    </p:set>
                                    <p:animEffect transition="in" filter="dissolve">
                                      <p:cBhvr>
                                        <p:cTn id="90"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16" grpId="0"/>
      <p:bldP spid="17" grpId="0"/>
      <p:bldP spid="18" grpId="0"/>
      <p:bldP spid="19" grpId="0"/>
      <p:bldP spid="21" grpId="0"/>
      <p:bldP spid="22" grpId="0"/>
      <p:bldP spid="23" grpId="0"/>
      <p:bldP spid="24" grpId="0"/>
      <p:bldP spid="25" grpId="0"/>
      <p:bldP spid="26" grpId="0"/>
      <p:bldP spid="27" grpId="0"/>
      <p:bldP spid="28" grpId="0"/>
      <p:bldP spid="29" grpId="0"/>
      <p:bldP spid="30" grpId="0"/>
      <p:bldP spid="3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p:cNvSpPr>
            <a:spLocks noGrp="1"/>
          </p:cNvSpPr>
          <p:nvPr>
            <p:ph type="title"/>
          </p:nvPr>
        </p:nvSpPr>
        <p:spPr>
          <a:xfrm>
            <a:off x="250825" y="404813"/>
            <a:ext cx="7543800" cy="723900"/>
          </a:xfrm>
        </p:spPr>
        <p:txBody>
          <a:bodyPr/>
          <a:lstStyle/>
          <a:p>
            <a:pPr eaLnBrk="1" hangingPunct="1"/>
            <a:r>
              <a:rPr lang="ja-JP" altLang="en-US" smtClean="0"/>
              <a:t>理解度チェック３</a:t>
            </a:r>
          </a:p>
        </p:txBody>
      </p:sp>
      <p:sp>
        <p:nvSpPr>
          <p:cNvPr id="17411" name="テキスト ボックス 4"/>
          <p:cNvSpPr txBox="1">
            <a:spLocks noChangeArrowheads="1"/>
          </p:cNvSpPr>
          <p:nvPr/>
        </p:nvSpPr>
        <p:spPr bwMode="auto">
          <a:xfrm>
            <a:off x="539750" y="5300663"/>
            <a:ext cx="7632700" cy="1201737"/>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3600" b="1">
                <a:solidFill>
                  <a:srgbClr val="0000FF"/>
                </a:solidFill>
              </a:rPr>
              <a:t>１．</a:t>
            </a:r>
            <a:r>
              <a:rPr lang="en-US" altLang="zh-TW" sz="3600"/>
              <a:t>10</a:t>
            </a:r>
            <a:r>
              <a:rPr lang="zh-TW" altLang="en-US" sz="3600"/>
              <a:t>    </a:t>
            </a:r>
            <a:r>
              <a:rPr lang="ja-JP" altLang="en-US" sz="3600"/>
              <a:t>　   </a:t>
            </a:r>
            <a:r>
              <a:rPr lang="ja-JP" altLang="en-US" sz="3600">
                <a:solidFill>
                  <a:srgbClr val="0000FF"/>
                </a:solidFill>
              </a:rPr>
              <a:t>２．</a:t>
            </a:r>
            <a:r>
              <a:rPr lang="en-US" altLang="zh-TW" sz="3600"/>
              <a:t>12</a:t>
            </a:r>
            <a:r>
              <a:rPr lang="zh-TW" altLang="en-US" sz="3600"/>
              <a:t>    </a:t>
            </a:r>
            <a:r>
              <a:rPr lang="ja-JP" altLang="en-US" sz="3600"/>
              <a:t>　 </a:t>
            </a:r>
            <a:r>
              <a:rPr lang="ja-JP" altLang="en-US" sz="3600">
                <a:solidFill>
                  <a:srgbClr val="0000FF"/>
                </a:solidFill>
              </a:rPr>
              <a:t>３．</a:t>
            </a:r>
            <a:r>
              <a:rPr lang="en-US" altLang="zh-TW" sz="3600"/>
              <a:t>15  </a:t>
            </a:r>
          </a:p>
          <a:p>
            <a:pPr marL="457200" indent="-457200"/>
            <a:r>
              <a:rPr lang="zh-TW" altLang="en-US" sz="3600"/>
              <a:t> </a:t>
            </a:r>
            <a:r>
              <a:rPr lang="ja-JP" altLang="en-US" sz="3600">
                <a:solidFill>
                  <a:srgbClr val="0000FF"/>
                </a:solidFill>
              </a:rPr>
              <a:t>４．</a:t>
            </a:r>
            <a:r>
              <a:rPr lang="en-US" altLang="zh-TW" sz="3600"/>
              <a:t>17</a:t>
            </a:r>
            <a:r>
              <a:rPr lang="zh-TW" altLang="en-US" sz="3600"/>
              <a:t>          </a:t>
            </a:r>
            <a:r>
              <a:rPr lang="ja-JP" altLang="en-US" sz="3600">
                <a:solidFill>
                  <a:srgbClr val="0000FF"/>
                </a:solidFill>
              </a:rPr>
              <a:t>５．</a:t>
            </a:r>
            <a:r>
              <a:rPr lang="en-US" altLang="zh-TW" sz="3600"/>
              <a:t>20</a:t>
            </a:r>
            <a:r>
              <a:rPr lang="zh-TW" altLang="en-US" sz="3600"/>
              <a:t>   </a:t>
            </a:r>
          </a:p>
        </p:txBody>
      </p:sp>
      <p:sp>
        <p:nvSpPr>
          <p:cNvPr id="17412" name="正方形/長方形 7"/>
          <p:cNvSpPr>
            <a:spLocks noChangeArrowheads="1"/>
          </p:cNvSpPr>
          <p:nvPr/>
        </p:nvSpPr>
        <p:spPr bwMode="auto">
          <a:xfrm>
            <a:off x="323850" y="1125538"/>
            <a:ext cx="8567738" cy="954087"/>
          </a:xfrm>
          <a:prstGeom prst="rect">
            <a:avLst/>
          </a:prstGeom>
          <a:noFill/>
          <a:ln w="9525">
            <a:noFill/>
            <a:miter lim="800000"/>
            <a:headEnd/>
            <a:tailEnd/>
          </a:ln>
        </p:spPr>
        <p:txBody>
          <a:bodyPr>
            <a:spAutoFit/>
          </a:bodyPr>
          <a:lstStyle/>
          <a:p>
            <a:r>
              <a:rPr lang="ja-JP" altLang="en-US" sz="2800"/>
              <a:t>次のプログラムを実行したとき、変数</a:t>
            </a:r>
            <a:r>
              <a:rPr lang="en-US" altLang="ja-JP" sz="2800" b="1">
                <a:solidFill>
                  <a:srgbClr val="0000FF"/>
                </a:solidFill>
              </a:rPr>
              <a:t>Ans</a:t>
            </a:r>
            <a:r>
              <a:rPr lang="ja-JP" altLang="en-US" sz="2800"/>
              <a:t>の値は最終的に何になっていますか？下の選択肢から選んで下さい。</a:t>
            </a:r>
          </a:p>
        </p:txBody>
      </p:sp>
      <p:sp>
        <p:nvSpPr>
          <p:cNvPr id="5" name="正方形/長方形 4"/>
          <p:cNvSpPr/>
          <p:nvPr/>
        </p:nvSpPr>
        <p:spPr>
          <a:xfrm>
            <a:off x="611188" y="2133600"/>
            <a:ext cx="6264275" cy="3046413"/>
          </a:xfrm>
          <a:prstGeom prst="rect">
            <a:avLst/>
          </a:prstGeom>
          <a:solidFill>
            <a:schemeClr val="accent1">
              <a:lumMod val="20000"/>
              <a:lumOff val="80000"/>
            </a:schemeClr>
          </a:solidFill>
          <a:ln>
            <a:solidFill>
              <a:schemeClr val="tx1"/>
            </a:solidFill>
            <a:prstDash val="dashDot"/>
          </a:ln>
        </p:spPr>
        <p:txBody>
          <a:bodyPr>
            <a:spAutoFit/>
          </a:bodyPr>
          <a:lstStyle/>
          <a:p>
            <a:pPr>
              <a:defRPr/>
            </a:pPr>
            <a:r>
              <a:rPr lang="fr-FR" altLang="ja-JP" sz="3200" b="1" dirty="0">
                <a:latin typeface="Courier New" pitchFamily="49" charset="0"/>
                <a:ea typeface="ＭＳ Ｐゴシック" pitchFamily="50" charset="-128"/>
                <a:cs typeface="Courier New" pitchFamily="49" charset="0"/>
              </a:rPr>
              <a:t>int</a:t>
            </a:r>
            <a:r>
              <a:rPr lang="fr-FR" altLang="ja-JP" sz="3200" dirty="0">
                <a:latin typeface="Courier New" pitchFamily="49" charset="0"/>
                <a:ea typeface="ＭＳ Ｐゴシック" pitchFamily="50" charset="-128"/>
                <a:cs typeface="Courier New" pitchFamily="49" charset="0"/>
              </a:rPr>
              <a:t> Ans=0;</a:t>
            </a:r>
          </a:p>
          <a:p>
            <a:pPr>
              <a:defRPr/>
            </a:pPr>
            <a:r>
              <a:rPr lang="fr-FR" altLang="ja-JP" sz="3200" b="1" dirty="0">
                <a:latin typeface="Courier New" pitchFamily="49" charset="0"/>
                <a:ea typeface="ＭＳ Ｐゴシック" pitchFamily="50" charset="-128"/>
                <a:cs typeface="Courier New" pitchFamily="49" charset="0"/>
              </a:rPr>
              <a:t>int</a:t>
            </a:r>
            <a:r>
              <a:rPr lang="fr-FR" altLang="ja-JP" sz="3200" dirty="0">
                <a:latin typeface="Courier New" pitchFamily="49" charset="0"/>
                <a:ea typeface="ＭＳ Ｐゴシック" pitchFamily="50" charset="-128"/>
                <a:cs typeface="Courier New" pitchFamily="49" charset="0"/>
              </a:rPr>
              <a:t> i=0;</a:t>
            </a:r>
          </a:p>
          <a:p>
            <a:pPr>
              <a:defRPr/>
            </a:pPr>
            <a:r>
              <a:rPr lang="fr-FR" altLang="ja-JP" sz="3200" b="1" dirty="0">
                <a:latin typeface="Courier New" pitchFamily="49" charset="0"/>
                <a:ea typeface="ＭＳ Ｐゴシック" pitchFamily="50" charset="-128"/>
                <a:cs typeface="Courier New" pitchFamily="49" charset="0"/>
              </a:rPr>
              <a:t>while</a:t>
            </a:r>
            <a:r>
              <a:rPr lang="fr-FR" altLang="ja-JP" sz="3200" dirty="0">
                <a:latin typeface="Courier New" pitchFamily="49" charset="0"/>
                <a:ea typeface="ＭＳ Ｐゴシック" pitchFamily="50" charset="-128"/>
                <a:cs typeface="Courier New" pitchFamily="49" charset="0"/>
              </a:rPr>
              <a:t>(Ans&lt;=10){</a:t>
            </a:r>
          </a:p>
          <a:p>
            <a:pPr>
              <a:defRPr/>
            </a:pPr>
            <a:r>
              <a:rPr lang="ja-JP" altLang="fr-FR" sz="3200" dirty="0">
                <a:latin typeface="Courier New" pitchFamily="49" charset="0"/>
                <a:ea typeface="ＭＳ Ｐゴシック" pitchFamily="50" charset="-128"/>
                <a:cs typeface="Courier New" pitchFamily="49" charset="0"/>
              </a:rPr>
              <a:t>　　</a:t>
            </a:r>
            <a:r>
              <a:rPr lang="fr-FR" altLang="ja-JP" sz="3200" dirty="0">
                <a:latin typeface="Courier New" pitchFamily="49" charset="0"/>
                <a:ea typeface="ＭＳ Ｐゴシック" pitchFamily="50" charset="-128"/>
                <a:cs typeface="Courier New" pitchFamily="49" charset="0"/>
              </a:rPr>
              <a:t>Ans=Ans+i;</a:t>
            </a:r>
          </a:p>
          <a:p>
            <a:pPr>
              <a:defRPr/>
            </a:pPr>
            <a:r>
              <a:rPr lang="ja-JP" altLang="fr-FR" sz="3200" dirty="0">
                <a:latin typeface="Courier New" pitchFamily="49" charset="0"/>
                <a:ea typeface="ＭＳ Ｐゴシック" pitchFamily="50" charset="-128"/>
                <a:cs typeface="Courier New" pitchFamily="49" charset="0"/>
              </a:rPr>
              <a:t>　　</a:t>
            </a:r>
            <a:r>
              <a:rPr lang="fr-FR" altLang="ja-JP" sz="3200" dirty="0">
                <a:latin typeface="Courier New" pitchFamily="49" charset="0"/>
                <a:ea typeface="ＭＳ Ｐゴシック" pitchFamily="50" charset="-128"/>
                <a:cs typeface="Courier New" pitchFamily="49" charset="0"/>
              </a:rPr>
              <a:t>i=i+1;</a:t>
            </a:r>
          </a:p>
          <a:p>
            <a:pPr>
              <a:defRPr/>
            </a:pPr>
            <a:r>
              <a:rPr lang="fr-FR" altLang="ja-JP" sz="3200" dirty="0">
                <a:latin typeface="Courier New" pitchFamily="49" charset="0"/>
                <a:ea typeface="ＭＳ Ｐゴシック" pitchFamily="50" charset="-128"/>
                <a:cs typeface="Courier New" pitchFamily="49" charset="0"/>
              </a:rPr>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1"/>
          <p:cNvSpPr>
            <a:spLocks noGrp="1"/>
          </p:cNvSpPr>
          <p:nvPr>
            <p:ph type="title"/>
          </p:nvPr>
        </p:nvSpPr>
        <p:spPr>
          <a:xfrm>
            <a:off x="395288" y="260350"/>
            <a:ext cx="7543800" cy="796925"/>
          </a:xfrm>
        </p:spPr>
        <p:txBody>
          <a:bodyPr/>
          <a:lstStyle/>
          <a:p>
            <a:pPr eaLnBrk="1" hangingPunct="1"/>
            <a:r>
              <a:rPr lang="ja-JP" altLang="en-US" smtClean="0"/>
              <a:t>理解度チェック３　</a:t>
            </a:r>
            <a:r>
              <a:rPr lang="ja-JP" altLang="en-US" smtClean="0">
                <a:solidFill>
                  <a:srgbClr val="FF0000"/>
                </a:solidFill>
              </a:rPr>
              <a:t>解答</a:t>
            </a:r>
          </a:p>
        </p:txBody>
      </p:sp>
      <p:sp>
        <p:nvSpPr>
          <p:cNvPr id="42" name="正方形/長方形 41"/>
          <p:cNvSpPr/>
          <p:nvPr/>
        </p:nvSpPr>
        <p:spPr>
          <a:xfrm>
            <a:off x="539750" y="1412875"/>
            <a:ext cx="3743325" cy="2678113"/>
          </a:xfrm>
          <a:prstGeom prst="rect">
            <a:avLst/>
          </a:prstGeom>
          <a:solidFill>
            <a:schemeClr val="accent1">
              <a:lumMod val="20000"/>
              <a:lumOff val="80000"/>
            </a:schemeClr>
          </a:solidFill>
          <a:ln>
            <a:solidFill>
              <a:schemeClr val="tx1"/>
            </a:solidFill>
            <a:prstDash val="dashDot"/>
          </a:ln>
        </p:spPr>
        <p:txBody>
          <a:bodyPr>
            <a:spAutoFit/>
          </a:bodyPr>
          <a:lstStyle/>
          <a:p>
            <a:pPr>
              <a:defRPr/>
            </a:pPr>
            <a:r>
              <a:rPr lang="fr-FR" altLang="ja-JP" sz="2800" b="1" dirty="0">
                <a:latin typeface="Courier New" pitchFamily="49" charset="0"/>
                <a:ea typeface="ＭＳ Ｐゴシック" pitchFamily="50" charset="-128"/>
                <a:cs typeface="Courier New" pitchFamily="49" charset="0"/>
              </a:rPr>
              <a:t>int</a:t>
            </a:r>
            <a:r>
              <a:rPr lang="fr-FR" altLang="ja-JP" sz="2800" dirty="0">
                <a:latin typeface="Courier New" pitchFamily="49" charset="0"/>
                <a:ea typeface="ＭＳ Ｐゴシック" pitchFamily="50" charset="-128"/>
                <a:cs typeface="Courier New" pitchFamily="49" charset="0"/>
              </a:rPr>
              <a:t> Ans=0;</a:t>
            </a:r>
          </a:p>
          <a:p>
            <a:pPr>
              <a:defRPr/>
            </a:pPr>
            <a:r>
              <a:rPr lang="fr-FR" altLang="ja-JP" sz="2800" b="1" dirty="0">
                <a:latin typeface="Courier New" pitchFamily="49" charset="0"/>
                <a:ea typeface="ＭＳ Ｐゴシック" pitchFamily="50" charset="-128"/>
                <a:cs typeface="Courier New" pitchFamily="49" charset="0"/>
              </a:rPr>
              <a:t>int</a:t>
            </a:r>
            <a:r>
              <a:rPr lang="fr-FR" altLang="ja-JP" sz="2800" dirty="0">
                <a:latin typeface="Courier New" pitchFamily="49" charset="0"/>
                <a:ea typeface="ＭＳ Ｐゴシック" pitchFamily="50" charset="-128"/>
                <a:cs typeface="Courier New" pitchFamily="49" charset="0"/>
              </a:rPr>
              <a:t> i=0;</a:t>
            </a:r>
          </a:p>
          <a:p>
            <a:pPr>
              <a:defRPr/>
            </a:pPr>
            <a:r>
              <a:rPr lang="fr-FR" altLang="ja-JP" sz="2800" b="1" dirty="0">
                <a:latin typeface="Courier New" pitchFamily="49" charset="0"/>
                <a:ea typeface="ＭＳ Ｐゴシック" pitchFamily="50" charset="-128"/>
                <a:cs typeface="Courier New" pitchFamily="49" charset="0"/>
              </a:rPr>
              <a:t>while</a:t>
            </a:r>
            <a:r>
              <a:rPr lang="fr-FR" altLang="ja-JP" sz="2800" dirty="0">
                <a:latin typeface="Courier New" pitchFamily="49" charset="0"/>
                <a:ea typeface="ＭＳ Ｐゴシック" pitchFamily="50" charset="-128"/>
                <a:cs typeface="Courier New" pitchFamily="49" charset="0"/>
              </a:rPr>
              <a:t>(</a:t>
            </a:r>
            <a:r>
              <a:rPr lang="fr-FR" altLang="ja-JP" sz="2800" b="1" dirty="0">
                <a:solidFill>
                  <a:srgbClr val="FF0000"/>
                </a:solidFill>
                <a:latin typeface="Courier New" pitchFamily="49" charset="0"/>
                <a:ea typeface="ＭＳ Ｐゴシック" pitchFamily="50" charset="-128"/>
                <a:cs typeface="Courier New" pitchFamily="49" charset="0"/>
              </a:rPr>
              <a:t>Ans</a:t>
            </a:r>
            <a:r>
              <a:rPr lang="fr-FR" altLang="ja-JP" sz="2800" dirty="0">
                <a:latin typeface="Courier New" pitchFamily="49" charset="0"/>
                <a:ea typeface="ＭＳ Ｐゴシック" pitchFamily="50" charset="-128"/>
                <a:cs typeface="Courier New" pitchFamily="49" charset="0"/>
              </a:rPr>
              <a:t>&lt;=10){</a:t>
            </a:r>
          </a:p>
          <a:p>
            <a:pPr>
              <a:defRPr/>
            </a:pPr>
            <a:r>
              <a:rPr lang="ja-JP" altLang="fr-FR" sz="2800" dirty="0">
                <a:latin typeface="Courier New" pitchFamily="49" charset="0"/>
                <a:ea typeface="ＭＳ Ｐゴシック" pitchFamily="50" charset="-128"/>
                <a:cs typeface="Courier New" pitchFamily="49" charset="0"/>
              </a:rPr>
              <a:t>　　</a:t>
            </a:r>
            <a:r>
              <a:rPr lang="fr-FR" altLang="ja-JP" sz="2800" dirty="0">
                <a:latin typeface="Courier New" pitchFamily="49" charset="0"/>
                <a:ea typeface="ＭＳ Ｐゴシック" pitchFamily="50" charset="-128"/>
                <a:cs typeface="Courier New" pitchFamily="49" charset="0"/>
              </a:rPr>
              <a:t>Ans=Ans+i;</a:t>
            </a:r>
          </a:p>
          <a:p>
            <a:pPr>
              <a:defRPr/>
            </a:pPr>
            <a:r>
              <a:rPr lang="ja-JP" altLang="fr-FR" sz="2800" dirty="0">
                <a:latin typeface="Courier New" pitchFamily="49" charset="0"/>
                <a:ea typeface="ＭＳ Ｐゴシック" pitchFamily="50" charset="-128"/>
                <a:cs typeface="Courier New" pitchFamily="49" charset="0"/>
              </a:rPr>
              <a:t>　　</a:t>
            </a:r>
            <a:r>
              <a:rPr lang="fr-FR" altLang="ja-JP" sz="2800" dirty="0">
                <a:latin typeface="Courier New" pitchFamily="49" charset="0"/>
                <a:ea typeface="ＭＳ Ｐゴシック" pitchFamily="50" charset="-128"/>
                <a:cs typeface="Courier New" pitchFamily="49" charset="0"/>
              </a:rPr>
              <a:t>i=i+1;</a:t>
            </a:r>
          </a:p>
          <a:p>
            <a:pPr>
              <a:defRPr/>
            </a:pPr>
            <a:r>
              <a:rPr lang="fr-FR" altLang="ja-JP" sz="2800" dirty="0">
                <a:latin typeface="Courier New" pitchFamily="49" charset="0"/>
                <a:ea typeface="ＭＳ Ｐゴシック" pitchFamily="50" charset="-128"/>
                <a:cs typeface="Courier New" pitchFamily="49" charset="0"/>
              </a:rPr>
              <a:t>}</a:t>
            </a:r>
          </a:p>
        </p:txBody>
      </p:sp>
      <p:sp>
        <p:nvSpPr>
          <p:cNvPr id="53" name="円/楕円 52"/>
          <p:cNvSpPr/>
          <p:nvPr/>
        </p:nvSpPr>
        <p:spPr>
          <a:xfrm>
            <a:off x="3851275" y="5805488"/>
            <a:ext cx="1214438" cy="86360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2" name="テキスト ボックス 31"/>
          <p:cNvSpPr txBox="1">
            <a:spLocks noChangeArrowheads="1"/>
          </p:cNvSpPr>
          <p:nvPr/>
        </p:nvSpPr>
        <p:spPr bwMode="auto">
          <a:xfrm>
            <a:off x="4932363" y="1052513"/>
            <a:ext cx="576262" cy="585787"/>
          </a:xfrm>
          <a:prstGeom prst="rect">
            <a:avLst/>
          </a:prstGeom>
          <a:noFill/>
          <a:ln w="9525">
            <a:noFill/>
            <a:miter lim="800000"/>
            <a:headEnd/>
            <a:tailEnd/>
          </a:ln>
        </p:spPr>
        <p:txBody>
          <a:bodyPr>
            <a:spAutoFit/>
          </a:bodyPr>
          <a:lstStyle/>
          <a:p>
            <a:r>
              <a:rPr lang="en-US" altLang="ja-JP" sz="3200" b="1">
                <a:solidFill>
                  <a:srgbClr val="0000FF"/>
                </a:solidFill>
                <a:latin typeface="Courier New" pitchFamily="49" charset="0"/>
                <a:cs typeface="Courier New" pitchFamily="49" charset="0"/>
              </a:rPr>
              <a:t>i</a:t>
            </a:r>
            <a:endParaRPr lang="ja-JP" altLang="en-US" sz="3200" b="1">
              <a:solidFill>
                <a:srgbClr val="0000FF"/>
              </a:solidFill>
              <a:latin typeface="Courier New" pitchFamily="49" charset="0"/>
              <a:cs typeface="Courier New" pitchFamily="49" charset="0"/>
            </a:endParaRPr>
          </a:p>
        </p:txBody>
      </p:sp>
      <p:sp>
        <p:nvSpPr>
          <p:cNvPr id="33" name="テキスト ボックス 32"/>
          <p:cNvSpPr txBox="1">
            <a:spLocks noChangeArrowheads="1"/>
          </p:cNvSpPr>
          <p:nvPr/>
        </p:nvSpPr>
        <p:spPr bwMode="auto">
          <a:xfrm>
            <a:off x="6011863" y="1052513"/>
            <a:ext cx="936625" cy="585787"/>
          </a:xfrm>
          <a:prstGeom prst="rect">
            <a:avLst/>
          </a:prstGeom>
          <a:noFill/>
          <a:ln w="9525">
            <a:noFill/>
            <a:miter lim="800000"/>
            <a:headEnd/>
            <a:tailEnd/>
          </a:ln>
        </p:spPr>
        <p:txBody>
          <a:bodyPr>
            <a:spAutoFit/>
          </a:bodyPr>
          <a:lstStyle/>
          <a:p>
            <a:r>
              <a:rPr lang="en-US" altLang="ja-JP" sz="3200" b="1">
                <a:solidFill>
                  <a:srgbClr val="0000FF"/>
                </a:solidFill>
                <a:latin typeface="Courier New" pitchFamily="49" charset="0"/>
                <a:cs typeface="Courier New" pitchFamily="49" charset="0"/>
              </a:rPr>
              <a:t>Ans</a:t>
            </a:r>
            <a:endParaRPr lang="ja-JP" altLang="en-US" sz="3200" b="1">
              <a:solidFill>
                <a:srgbClr val="0000FF"/>
              </a:solidFill>
              <a:latin typeface="Courier New" pitchFamily="49" charset="0"/>
              <a:cs typeface="Courier New" pitchFamily="49" charset="0"/>
            </a:endParaRPr>
          </a:p>
        </p:txBody>
      </p:sp>
      <p:sp>
        <p:nvSpPr>
          <p:cNvPr id="34" name="テキスト ボックス 33"/>
          <p:cNvSpPr txBox="1">
            <a:spLocks noChangeArrowheads="1"/>
          </p:cNvSpPr>
          <p:nvPr/>
        </p:nvSpPr>
        <p:spPr bwMode="auto">
          <a:xfrm>
            <a:off x="4932363" y="1484313"/>
            <a:ext cx="792162" cy="585787"/>
          </a:xfrm>
          <a:prstGeom prst="rect">
            <a:avLst/>
          </a:prstGeom>
          <a:noFill/>
          <a:ln w="9525">
            <a:noFill/>
            <a:miter lim="800000"/>
            <a:headEnd/>
            <a:tailEnd/>
          </a:ln>
        </p:spPr>
        <p:txBody>
          <a:bodyPr>
            <a:spAutoFit/>
          </a:bodyPr>
          <a:lstStyle/>
          <a:p>
            <a:r>
              <a:rPr lang="en-US" altLang="ja-JP" sz="3200">
                <a:solidFill>
                  <a:srgbClr val="FF0000"/>
                </a:solidFill>
              </a:rPr>
              <a:t>0</a:t>
            </a:r>
            <a:endParaRPr lang="ja-JP" altLang="en-US" sz="3200">
              <a:solidFill>
                <a:srgbClr val="FF0000"/>
              </a:solidFill>
            </a:endParaRPr>
          </a:p>
        </p:txBody>
      </p:sp>
      <p:sp>
        <p:nvSpPr>
          <p:cNvPr id="35" name="テキスト ボックス 34"/>
          <p:cNvSpPr txBox="1">
            <a:spLocks noChangeArrowheads="1"/>
          </p:cNvSpPr>
          <p:nvPr/>
        </p:nvSpPr>
        <p:spPr bwMode="auto">
          <a:xfrm>
            <a:off x="6084888" y="1484313"/>
            <a:ext cx="790575" cy="585787"/>
          </a:xfrm>
          <a:prstGeom prst="rect">
            <a:avLst/>
          </a:prstGeom>
          <a:noFill/>
          <a:ln w="9525">
            <a:noFill/>
            <a:miter lim="800000"/>
            <a:headEnd/>
            <a:tailEnd/>
          </a:ln>
        </p:spPr>
        <p:txBody>
          <a:bodyPr>
            <a:spAutoFit/>
          </a:bodyPr>
          <a:lstStyle/>
          <a:p>
            <a:r>
              <a:rPr lang="en-US" altLang="ja-JP" sz="3200"/>
              <a:t>0</a:t>
            </a:r>
            <a:endParaRPr lang="ja-JP" altLang="en-US" sz="3200"/>
          </a:p>
        </p:txBody>
      </p:sp>
      <p:sp>
        <p:nvSpPr>
          <p:cNvPr id="36" name="テキスト ボックス 35"/>
          <p:cNvSpPr txBox="1">
            <a:spLocks noChangeArrowheads="1"/>
          </p:cNvSpPr>
          <p:nvPr/>
        </p:nvSpPr>
        <p:spPr bwMode="auto">
          <a:xfrm>
            <a:off x="6084888" y="1916113"/>
            <a:ext cx="1871662" cy="585787"/>
          </a:xfrm>
          <a:prstGeom prst="rect">
            <a:avLst/>
          </a:prstGeom>
          <a:noFill/>
          <a:ln w="9525">
            <a:noFill/>
            <a:miter lim="800000"/>
            <a:headEnd/>
            <a:tailEnd/>
          </a:ln>
        </p:spPr>
        <p:txBody>
          <a:bodyPr>
            <a:spAutoFit/>
          </a:bodyPr>
          <a:lstStyle/>
          <a:p>
            <a:r>
              <a:rPr lang="en-US" altLang="ja-JP" sz="3200"/>
              <a:t>0+</a:t>
            </a:r>
            <a:r>
              <a:rPr lang="en-US" altLang="ja-JP" sz="3200">
                <a:solidFill>
                  <a:srgbClr val="FF0000"/>
                </a:solidFill>
              </a:rPr>
              <a:t>0</a:t>
            </a:r>
            <a:r>
              <a:rPr lang="en-US" altLang="ja-JP" sz="3200"/>
              <a:t>=0</a:t>
            </a:r>
            <a:endParaRPr lang="ja-JP" altLang="en-US" sz="3200"/>
          </a:p>
        </p:txBody>
      </p:sp>
      <p:sp>
        <p:nvSpPr>
          <p:cNvPr id="37" name="テキスト ボックス 36"/>
          <p:cNvSpPr txBox="1">
            <a:spLocks noChangeArrowheads="1"/>
          </p:cNvSpPr>
          <p:nvPr/>
        </p:nvSpPr>
        <p:spPr bwMode="auto">
          <a:xfrm>
            <a:off x="4932363" y="2205038"/>
            <a:ext cx="792162" cy="584200"/>
          </a:xfrm>
          <a:prstGeom prst="rect">
            <a:avLst/>
          </a:prstGeom>
          <a:noFill/>
          <a:ln w="9525">
            <a:noFill/>
            <a:miter lim="800000"/>
            <a:headEnd/>
            <a:tailEnd/>
          </a:ln>
        </p:spPr>
        <p:txBody>
          <a:bodyPr>
            <a:spAutoFit/>
          </a:bodyPr>
          <a:lstStyle/>
          <a:p>
            <a:r>
              <a:rPr lang="en-US" altLang="ja-JP" sz="3200">
                <a:solidFill>
                  <a:srgbClr val="FF0000"/>
                </a:solidFill>
              </a:rPr>
              <a:t>1</a:t>
            </a:r>
            <a:endParaRPr lang="ja-JP" altLang="en-US" sz="3200">
              <a:solidFill>
                <a:srgbClr val="FF0000"/>
              </a:solidFill>
            </a:endParaRPr>
          </a:p>
        </p:txBody>
      </p:sp>
      <p:sp>
        <p:nvSpPr>
          <p:cNvPr id="38" name="テキスト ボックス 37"/>
          <p:cNvSpPr txBox="1">
            <a:spLocks noChangeArrowheads="1"/>
          </p:cNvSpPr>
          <p:nvPr/>
        </p:nvSpPr>
        <p:spPr bwMode="auto">
          <a:xfrm>
            <a:off x="6084888" y="2565400"/>
            <a:ext cx="1871662" cy="584200"/>
          </a:xfrm>
          <a:prstGeom prst="rect">
            <a:avLst/>
          </a:prstGeom>
          <a:noFill/>
          <a:ln w="9525">
            <a:noFill/>
            <a:miter lim="800000"/>
            <a:headEnd/>
            <a:tailEnd/>
          </a:ln>
        </p:spPr>
        <p:txBody>
          <a:bodyPr>
            <a:spAutoFit/>
          </a:bodyPr>
          <a:lstStyle/>
          <a:p>
            <a:r>
              <a:rPr lang="en-US" altLang="ja-JP" sz="3200"/>
              <a:t>0+</a:t>
            </a:r>
            <a:r>
              <a:rPr lang="en-US" altLang="ja-JP" sz="3200">
                <a:solidFill>
                  <a:srgbClr val="FF0000"/>
                </a:solidFill>
              </a:rPr>
              <a:t>1</a:t>
            </a:r>
            <a:r>
              <a:rPr lang="en-US" altLang="ja-JP" sz="3200"/>
              <a:t>=1</a:t>
            </a:r>
            <a:endParaRPr lang="ja-JP" altLang="en-US" sz="3200"/>
          </a:p>
        </p:txBody>
      </p:sp>
      <p:sp>
        <p:nvSpPr>
          <p:cNvPr id="39" name="テキスト ボックス 38"/>
          <p:cNvSpPr txBox="1">
            <a:spLocks noChangeArrowheads="1"/>
          </p:cNvSpPr>
          <p:nvPr/>
        </p:nvSpPr>
        <p:spPr bwMode="auto">
          <a:xfrm>
            <a:off x="4932363" y="2852738"/>
            <a:ext cx="792162" cy="584200"/>
          </a:xfrm>
          <a:prstGeom prst="rect">
            <a:avLst/>
          </a:prstGeom>
          <a:noFill/>
          <a:ln w="9525">
            <a:noFill/>
            <a:miter lim="800000"/>
            <a:headEnd/>
            <a:tailEnd/>
          </a:ln>
        </p:spPr>
        <p:txBody>
          <a:bodyPr>
            <a:spAutoFit/>
          </a:bodyPr>
          <a:lstStyle/>
          <a:p>
            <a:r>
              <a:rPr lang="en-US" altLang="ja-JP" sz="3200">
                <a:solidFill>
                  <a:srgbClr val="FF0000"/>
                </a:solidFill>
              </a:rPr>
              <a:t>2</a:t>
            </a:r>
            <a:endParaRPr lang="ja-JP" altLang="en-US" sz="3200">
              <a:solidFill>
                <a:srgbClr val="FF0000"/>
              </a:solidFill>
            </a:endParaRPr>
          </a:p>
        </p:txBody>
      </p:sp>
      <p:sp>
        <p:nvSpPr>
          <p:cNvPr id="40" name="テキスト ボックス 39"/>
          <p:cNvSpPr txBox="1">
            <a:spLocks noChangeArrowheads="1"/>
          </p:cNvSpPr>
          <p:nvPr/>
        </p:nvSpPr>
        <p:spPr bwMode="auto">
          <a:xfrm>
            <a:off x="6084888" y="3213100"/>
            <a:ext cx="1871662" cy="584200"/>
          </a:xfrm>
          <a:prstGeom prst="rect">
            <a:avLst/>
          </a:prstGeom>
          <a:noFill/>
          <a:ln w="9525">
            <a:noFill/>
            <a:miter lim="800000"/>
            <a:headEnd/>
            <a:tailEnd/>
          </a:ln>
        </p:spPr>
        <p:txBody>
          <a:bodyPr>
            <a:spAutoFit/>
          </a:bodyPr>
          <a:lstStyle/>
          <a:p>
            <a:r>
              <a:rPr lang="en-US" altLang="ja-JP" sz="3200"/>
              <a:t>1+</a:t>
            </a:r>
            <a:r>
              <a:rPr lang="en-US" altLang="ja-JP" sz="3200">
                <a:solidFill>
                  <a:srgbClr val="FF0000"/>
                </a:solidFill>
              </a:rPr>
              <a:t>2</a:t>
            </a:r>
            <a:r>
              <a:rPr lang="en-US" altLang="ja-JP" sz="3200"/>
              <a:t>=3</a:t>
            </a:r>
            <a:endParaRPr lang="ja-JP" altLang="en-US" sz="3200"/>
          </a:p>
        </p:txBody>
      </p:sp>
      <p:sp>
        <p:nvSpPr>
          <p:cNvPr id="41" name="テキスト ボックス 40"/>
          <p:cNvSpPr txBox="1">
            <a:spLocks noChangeArrowheads="1"/>
          </p:cNvSpPr>
          <p:nvPr/>
        </p:nvSpPr>
        <p:spPr bwMode="auto">
          <a:xfrm>
            <a:off x="4932363" y="3500438"/>
            <a:ext cx="792162" cy="585787"/>
          </a:xfrm>
          <a:prstGeom prst="rect">
            <a:avLst/>
          </a:prstGeom>
          <a:noFill/>
          <a:ln w="9525">
            <a:noFill/>
            <a:miter lim="800000"/>
            <a:headEnd/>
            <a:tailEnd/>
          </a:ln>
        </p:spPr>
        <p:txBody>
          <a:bodyPr>
            <a:spAutoFit/>
          </a:bodyPr>
          <a:lstStyle/>
          <a:p>
            <a:r>
              <a:rPr lang="en-US" altLang="ja-JP" sz="3200">
                <a:solidFill>
                  <a:srgbClr val="FF0000"/>
                </a:solidFill>
              </a:rPr>
              <a:t>3</a:t>
            </a:r>
            <a:endParaRPr lang="ja-JP" altLang="en-US" sz="3200">
              <a:solidFill>
                <a:srgbClr val="FF0000"/>
              </a:solidFill>
            </a:endParaRPr>
          </a:p>
        </p:txBody>
      </p:sp>
      <p:sp>
        <p:nvSpPr>
          <p:cNvPr id="43" name="テキスト ボックス 42"/>
          <p:cNvSpPr txBox="1">
            <a:spLocks noChangeArrowheads="1"/>
          </p:cNvSpPr>
          <p:nvPr/>
        </p:nvSpPr>
        <p:spPr bwMode="auto">
          <a:xfrm>
            <a:off x="6084888" y="3860800"/>
            <a:ext cx="1871662" cy="585788"/>
          </a:xfrm>
          <a:prstGeom prst="rect">
            <a:avLst/>
          </a:prstGeom>
          <a:noFill/>
          <a:ln w="9525">
            <a:noFill/>
            <a:miter lim="800000"/>
            <a:headEnd/>
            <a:tailEnd/>
          </a:ln>
        </p:spPr>
        <p:txBody>
          <a:bodyPr>
            <a:spAutoFit/>
          </a:bodyPr>
          <a:lstStyle/>
          <a:p>
            <a:r>
              <a:rPr lang="en-US" altLang="ja-JP" sz="3200"/>
              <a:t>3+</a:t>
            </a:r>
            <a:r>
              <a:rPr lang="en-US" altLang="ja-JP" sz="3200">
                <a:solidFill>
                  <a:srgbClr val="FF0000"/>
                </a:solidFill>
              </a:rPr>
              <a:t>3</a:t>
            </a:r>
            <a:r>
              <a:rPr lang="en-US" altLang="ja-JP" sz="3200"/>
              <a:t>=6</a:t>
            </a:r>
            <a:endParaRPr lang="ja-JP" altLang="en-US" sz="3200"/>
          </a:p>
        </p:txBody>
      </p:sp>
      <p:sp>
        <p:nvSpPr>
          <p:cNvPr id="44" name="テキスト ボックス 43"/>
          <p:cNvSpPr txBox="1">
            <a:spLocks noChangeArrowheads="1"/>
          </p:cNvSpPr>
          <p:nvPr/>
        </p:nvSpPr>
        <p:spPr bwMode="auto">
          <a:xfrm>
            <a:off x="4932363" y="4149725"/>
            <a:ext cx="792162" cy="584200"/>
          </a:xfrm>
          <a:prstGeom prst="rect">
            <a:avLst/>
          </a:prstGeom>
          <a:noFill/>
          <a:ln w="9525">
            <a:noFill/>
            <a:miter lim="800000"/>
            <a:headEnd/>
            <a:tailEnd/>
          </a:ln>
        </p:spPr>
        <p:txBody>
          <a:bodyPr>
            <a:spAutoFit/>
          </a:bodyPr>
          <a:lstStyle/>
          <a:p>
            <a:r>
              <a:rPr lang="en-US" altLang="ja-JP" sz="3200">
                <a:solidFill>
                  <a:srgbClr val="FF0000"/>
                </a:solidFill>
              </a:rPr>
              <a:t>4</a:t>
            </a:r>
            <a:endParaRPr lang="ja-JP" altLang="en-US" sz="3200">
              <a:solidFill>
                <a:srgbClr val="FF0000"/>
              </a:solidFill>
            </a:endParaRPr>
          </a:p>
        </p:txBody>
      </p:sp>
      <p:sp>
        <p:nvSpPr>
          <p:cNvPr id="45" name="テキスト ボックス 44"/>
          <p:cNvSpPr txBox="1">
            <a:spLocks noChangeArrowheads="1"/>
          </p:cNvSpPr>
          <p:nvPr/>
        </p:nvSpPr>
        <p:spPr bwMode="auto">
          <a:xfrm>
            <a:off x="6084888" y="4508500"/>
            <a:ext cx="1871662" cy="585788"/>
          </a:xfrm>
          <a:prstGeom prst="rect">
            <a:avLst/>
          </a:prstGeom>
          <a:noFill/>
          <a:ln w="9525">
            <a:noFill/>
            <a:miter lim="800000"/>
            <a:headEnd/>
            <a:tailEnd/>
          </a:ln>
        </p:spPr>
        <p:txBody>
          <a:bodyPr>
            <a:spAutoFit/>
          </a:bodyPr>
          <a:lstStyle/>
          <a:p>
            <a:r>
              <a:rPr lang="en-US" altLang="ja-JP" sz="3200"/>
              <a:t>6+</a:t>
            </a:r>
            <a:r>
              <a:rPr lang="en-US" altLang="ja-JP" sz="3200">
                <a:solidFill>
                  <a:srgbClr val="FF0000"/>
                </a:solidFill>
              </a:rPr>
              <a:t>4</a:t>
            </a:r>
            <a:r>
              <a:rPr lang="en-US" altLang="ja-JP" sz="3200"/>
              <a:t>=10</a:t>
            </a:r>
            <a:endParaRPr lang="ja-JP" altLang="en-US" sz="3200"/>
          </a:p>
        </p:txBody>
      </p:sp>
      <p:sp>
        <p:nvSpPr>
          <p:cNvPr id="46" name="テキスト ボックス 45"/>
          <p:cNvSpPr txBox="1">
            <a:spLocks noChangeArrowheads="1"/>
          </p:cNvSpPr>
          <p:nvPr/>
        </p:nvSpPr>
        <p:spPr bwMode="auto">
          <a:xfrm>
            <a:off x="4932363" y="4868863"/>
            <a:ext cx="792162" cy="585787"/>
          </a:xfrm>
          <a:prstGeom prst="rect">
            <a:avLst/>
          </a:prstGeom>
          <a:noFill/>
          <a:ln w="9525">
            <a:noFill/>
            <a:miter lim="800000"/>
            <a:headEnd/>
            <a:tailEnd/>
          </a:ln>
        </p:spPr>
        <p:txBody>
          <a:bodyPr>
            <a:spAutoFit/>
          </a:bodyPr>
          <a:lstStyle/>
          <a:p>
            <a:r>
              <a:rPr lang="en-US" altLang="ja-JP" sz="3200">
                <a:solidFill>
                  <a:srgbClr val="FF0000"/>
                </a:solidFill>
              </a:rPr>
              <a:t>5</a:t>
            </a:r>
            <a:endParaRPr lang="ja-JP" altLang="en-US" sz="3200">
              <a:solidFill>
                <a:srgbClr val="FF0000"/>
              </a:solidFill>
            </a:endParaRPr>
          </a:p>
        </p:txBody>
      </p:sp>
      <p:sp>
        <p:nvSpPr>
          <p:cNvPr id="47" name="テキスト ボックス 46"/>
          <p:cNvSpPr txBox="1">
            <a:spLocks noChangeArrowheads="1"/>
          </p:cNvSpPr>
          <p:nvPr/>
        </p:nvSpPr>
        <p:spPr bwMode="auto">
          <a:xfrm>
            <a:off x="6156325" y="5516563"/>
            <a:ext cx="1728788" cy="585787"/>
          </a:xfrm>
          <a:prstGeom prst="rect">
            <a:avLst/>
          </a:prstGeom>
          <a:noFill/>
          <a:ln w="9525">
            <a:noFill/>
            <a:miter lim="800000"/>
            <a:headEnd/>
            <a:tailEnd/>
          </a:ln>
        </p:spPr>
        <p:txBody>
          <a:bodyPr>
            <a:spAutoFit/>
          </a:bodyPr>
          <a:lstStyle/>
          <a:p>
            <a:r>
              <a:rPr lang="ja-JP" altLang="en-US" sz="3200" b="1">
                <a:solidFill>
                  <a:srgbClr val="0000FF"/>
                </a:solidFill>
              </a:rPr>
              <a:t>終了！</a:t>
            </a:r>
          </a:p>
        </p:txBody>
      </p:sp>
      <p:sp>
        <p:nvSpPr>
          <p:cNvPr id="18452" name="テキスト ボックス 4"/>
          <p:cNvSpPr txBox="1">
            <a:spLocks noChangeArrowheads="1"/>
          </p:cNvSpPr>
          <p:nvPr/>
        </p:nvSpPr>
        <p:spPr bwMode="auto">
          <a:xfrm>
            <a:off x="323850" y="6021388"/>
            <a:ext cx="7993063" cy="646112"/>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2800" b="1">
                <a:solidFill>
                  <a:srgbClr val="0000FF"/>
                </a:solidFill>
              </a:rPr>
              <a:t>１．</a:t>
            </a:r>
            <a:r>
              <a:rPr lang="en-US" altLang="zh-TW" sz="2800"/>
              <a:t>10</a:t>
            </a:r>
            <a:r>
              <a:rPr lang="zh-TW" altLang="en-US" sz="2800"/>
              <a:t>    </a:t>
            </a:r>
            <a:r>
              <a:rPr lang="ja-JP" altLang="en-US" sz="2800"/>
              <a:t>　   </a:t>
            </a:r>
            <a:r>
              <a:rPr lang="ja-JP" altLang="en-US" sz="2800">
                <a:solidFill>
                  <a:srgbClr val="0000FF"/>
                </a:solidFill>
              </a:rPr>
              <a:t>２．</a:t>
            </a:r>
            <a:r>
              <a:rPr lang="en-US" altLang="zh-TW" sz="2800"/>
              <a:t>12</a:t>
            </a:r>
            <a:r>
              <a:rPr lang="zh-TW" altLang="en-US" sz="2800"/>
              <a:t>    </a:t>
            </a:r>
            <a:r>
              <a:rPr lang="ja-JP" altLang="en-US" sz="2800"/>
              <a:t>　 </a:t>
            </a:r>
            <a:r>
              <a:rPr lang="ja-JP" altLang="en-US" sz="2800">
                <a:solidFill>
                  <a:srgbClr val="0000FF"/>
                </a:solidFill>
              </a:rPr>
              <a:t>３．</a:t>
            </a:r>
            <a:r>
              <a:rPr lang="en-US" altLang="zh-TW" sz="2800"/>
              <a:t>15      </a:t>
            </a:r>
            <a:r>
              <a:rPr lang="zh-TW" altLang="en-US" sz="2800"/>
              <a:t> </a:t>
            </a:r>
            <a:r>
              <a:rPr lang="ja-JP" altLang="en-US" sz="2800">
                <a:solidFill>
                  <a:srgbClr val="0000FF"/>
                </a:solidFill>
              </a:rPr>
              <a:t>４．</a:t>
            </a:r>
            <a:r>
              <a:rPr lang="en-US" altLang="zh-TW" sz="2800"/>
              <a:t>17</a:t>
            </a:r>
            <a:r>
              <a:rPr lang="zh-TW" altLang="en-US" sz="2800"/>
              <a:t>       </a:t>
            </a:r>
            <a:r>
              <a:rPr lang="ja-JP" altLang="en-US" sz="2800">
                <a:solidFill>
                  <a:srgbClr val="0000FF"/>
                </a:solidFill>
              </a:rPr>
              <a:t>５．</a:t>
            </a:r>
            <a:r>
              <a:rPr lang="en-US" altLang="zh-TW" sz="2800"/>
              <a:t>20</a:t>
            </a:r>
            <a:r>
              <a:rPr lang="zh-TW" altLang="en-US" sz="2800"/>
              <a:t>   </a:t>
            </a:r>
          </a:p>
        </p:txBody>
      </p:sp>
      <p:sp>
        <p:nvSpPr>
          <p:cNvPr id="49" name="テキスト ボックス 48"/>
          <p:cNvSpPr txBox="1">
            <a:spLocks noChangeArrowheads="1"/>
          </p:cNvSpPr>
          <p:nvPr/>
        </p:nvSpPr>
        <p:spPr bwMode="auto">
          <a:xfrm>
            <a:off x="5867400" y="5084763"/>
            <a:ext cx="1873250" cy="585787"/>
          </a:xfrm>
          <a:prstGeom prst="rect">
            <a:avLst/>
          </a:prstGeom>
          <a:noFill/>
          <a:ln w="9525">
            <a:noFill/>
            <a:miter lim="800000"/>
            <a:headEnd/>
            <a:tailEnd/>
          </a:ln>
        </p:spPr>
        <p:txBody>
          <a:bodyPr>
            <a:spAutoFit/>
          </a:bodyPr>
          <a:lstStyle/>
          <a:p>
            <a:r>
              <a:rPr lang="en-US" altLang="ja-JP" sz="3200"/>
              <a:t>10+</a:t>
            </a:r>
            <a:r>
              <a:rPr lang="en-US" altLang="ja-JP" sz="3200">
                <a:solidFill>
                  <a:srgbClr val="FF0000"/>
                </a:solidFill>
              </a:rPr>
              <a:t>5</a:t>
            </a:r>
            <a:r>
              <a:rPr lang="en-US" altLang="ja-JP" sz="3200"/>
              <a:t>=15</a:t>
            </a:r>
            <a:endParaRPr lang="ja-JP" altLang="en-US" sz="3200"/>
          </a:p>
        </p:txBody>
      </p:sp>
      <p:sp>
        <p:nvSpPr>
          <p:cNvPr id="50" name="テキスト ボックス 49"/>
          <p:cNvSpPr txBox="1">
            <a:spLocks noChangeArrowheads="1"/>
          </p:cNvSpPr>
          <p:nvPr/>
        </p:nvSpPr>
        <p:spPr bwMode="auto">
          <a:xfrm>
            <a:off x="4932363" y="5445125"/>
            <a:ext cx="792162" cy="584200"/>
          </a:xfrm>
          <a:prstGeom prst="rect">
            <a:avLst/>
          </a:prstGeom>
          <a:noFill/>
          <a:ln w="9525">
            <a:noFill/>
            <a:miter lim="800000"/>
            <a:headEnd/>
            <a:tailEnd/>
          </a:ln>
        </p:spPr>
        <p:txBody>
          <a:bodyPr>
            <a:spAutoFit/>
          </a:bodyPr>
          <a:lstStyle/>
          <a:p>
            <a:r>
              <a:rPr lang="en-US" altLang="ja-JP" sz="3200">
                <a:solidFill>
                  <a:srgbClr val="FF0000"/>
                </a:solidFill>
              </a:rPr>
              <a:t>6</a:t>
            </a:r>
            <a:endParaRPr lang="ja-JP" altLang="en-US" sz="320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dissolve">
                                      <p:cBhvr>
                                        <p:cTn id="7" dur="500"/>
                                        <p:tgtEl>
                                          <p:spTgt spid="3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3"/>
                                        </p:tgtEl>
                                        <p:attrNameLst>
                                          <p:attrName>style.visibility</p:attrName>
                                        </p:attrNameLst>
                                      </p:cBhvr>
                                      <p:to>
                                        <p:strVal val="visible"/>
                                      </p:to>
                                    </p:set>
                                    <p:animEffect transition="in" filter="dissolve">
                                      <p:cBhvr>
                                        <p:cTn id="10" dur="500"/>
                                        <p:tgtEl>
                                          <p:spTgt spid="33"/>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2" fill="hold" grpId="0" nodeType="clickEffect">
                                  <p:stCondLst>
                                    <p:cond delay="0"/>
                                  </p:stCondLst>
                                  <p:childTnLst>
                                    <p:set>
                                      <p:cBhvr>
                                        <p:cTn id="14" dur="1" fill="hold">
                                          <p:stCondLst>
                                            <p:cond delay="0"/>
                                          </p:stCondLst>
                                        </p:cTn>
                                        <p:tgtEl>
                                          <p:spTgt spid="34"/>
                                        </p:tgtEl>
                                        <p:attrNameLst>
                                          <p:attrName>style.visibility</p:attrName>
                                        </p:attrNameLst>
                                      </p:cBhvr>
                                      <p:to>
                                        <p:strVal val="visible"/>
                                      </p:to>
                                    </p:set>
                                    <p:anim calcmode="lin" valueType="num">
                                      <p:cBhvr additive="base">
                                        <p:cTn id="15" dur="500" fill="hold"/>
                                        <p:tgtEl>
                                          <p:spTgt spid="34"/>
                                        </p:tgtEl>
                                        <p:attrNameLst>
                                          <p:attrName>ppt_x</p:attrName>
                                        </p:attrNameLst>
                                      </p:cBhvr>
                                      <p:tavLst>
                                        <p:tav tm="0">
                                          <p:val>
                                            <p:strVal val="1+#ppt_w/2"/>
                                          </p:val>
                                        </p:tav>
                                        <p:tav tm="100000">
                                          <p:val>
                                            <p:strVal val="#ppt_x"/>
                                          </p:val>
                                        </p:tav>
                                      </p:tavLst>
                                    </p:anim>
                                    <p:anim calcmode="lin" valueType="num">
                                      <p:cBhvr additive="base">
                                        <p:cTn id="16" dur="500" fill="hold"/>
                                        <p:tgtEl>
                                          <p:spTgt spid="34"/>
                                        </p:tgtEl>
                                        <p:attrNameLst>
                                          <p:attrName>ppt_y</p:attrName>
                                        </p:attrNameLst>
                                      </p:cBhvr>
                                      <p:tavLst>
                                        <p:tav tm="0">
                                          <p:val>
                                            <p:strVal val="#ppt_y"/>
                                          </p:val>
                                        </p:tav>
                                        <p:tav tm="100000">
                                          <p:val>
                                            <p:strVal val="#ppt_y"/>
                                          </p:val>
                                        </p:tav>
                                      </p:tavLst>
                                    </p:anim>
                                  </p:childTnLst>
                                </p:cTn>
                              </p:par>
                            </p:childTnLst>
                          </p:cTn>
                        </p:par>
                        <p:par>
                          <p:cTn id="17" fill="hold">
                            <p:stCondLst>
                              <p:cond delay="500"/>
                            </p:stCondLst>
                            <p:childTnLst>
                              <p:par>
                                <p:cTn id="18" presetID="2" presetClass="entr" presetSubtype="2" fill="hold" grpId="0" nodeType="afterEffect">
                                  <p:stCondLst>
                                    <p:cond delay="0"/>
                                  </p:stCondLst>
                                  <p:childTnLst>
                                    <p:set>
                                      <p:cBhvr>
                                        <p:cTn id="19" dur="1" fill="hold">
                                          <p:stCondLst>
                                            <p:cond delay="0"/>
                                          </p:stCondLst>
                                        </p:cTn>
                                        <p:tgtEl>
                                          <p:spTgt spid="35"/>
                                        </p:tgtEl>
                                        <p:attrNameLst>
                                          <p:attrName>style.visibility</p:attrName>
                                        </p:attrNameLst>
                                      </p:cBhvr>
                                      <p:to>
                                        <p:strVal val="visible"/>
                                      </p:to>
                                    </p:set>
                                    <p:anim calcmode="lin" valueType="num">
                                      <p:cBhvr additive="base">
                                        <p:cTn id="20" dur="500" fill="hold"/>
                                        <p:tgtEl>
                                          <p:spTgt spid="35"/>
                                        </p:tgtEl>
                                        <p:attrNameLst>
                                          <p:attrName>ppt_x</p:attrName>
                                        </p:attrNameLst>
                                      </p:cBhvr>
                                      <p:tavLst>
                                        <p:tav tm="0">
                                          <p:val>
                                            <p:strVal val="1+#ppt_w/2"/>
                                          </p:val>
                                        </p:tav>
                                        <p:tav tm="100000">
                                          <p:val>
                                            <p:strVal val="#ppt_x"/>
                                          </p:val>
                                        </p:tav>
                                      </p:tavLst>
                                    </p:anim>
                                    <p:anim calcmode="lin" valueType="num">
                                      <p:cBhvr additive="base">
                                        <p:cTn id="21" dur="500" fill="hold"/>
                                        <p:tgtEl>
                                          <p:spTgt spid="35"/>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2" fill="hold" grpId="0" nodeType="clickEffect">
                                  <p:stCondLst>
                                    <p:cond delay="0"/>
                                  </p:stCondLst>
                                  <p:childTnLst>
                                    <p:set>
                                      <p:cBhvr>
                                        <p:cTn id="25" dur="1" fill="hold">
                                          <p:stCondLst>
                                            <p:cond delay="0"/>
                                          </p:stCondLst>
                                        </p:cTn>
                                        <p:tgtEl>
                                          <p:spTgt spid="36"/>
                                        </p:tgtEl>
                                        <p:attrNameLst>
                                          <p:attrName>style.visibility</p:attrName>
                                        </p:attrNameLst>
                                      </p:cBhvr>
                                      <p:to>
                                        <p:strVal val="visible"/>
                                      </p:to>
                                    </p:set>
                                    <p:anim calcmode="lin" valueType="num">
                                      <p:cBhvr additive="base">
                                        <p:cTn id="26" dur="500" fill="hold"/>
                                        <p:tgtEl>
                                          <p:spTgt spid="36"/>
                                        </p:tgtEl>
                                        <p:attrNameLst>
                                          <p:attrName>ppt_x</p:attrName>
                                        </p:attrNameLst>
                                      </p:cBhvr>
                                      <p:tavLst>
                                        <p:tav tm="0">
                                          <p:val>
                                            <p:strVal val="1+#ppt_w/2"/>
                                          </p:val>
                                        </p:tav>
                                        <p:tav tm="100000">
                                          <p:val>
                                            <p:strVal val="#ppt_x"/>
                                          </p:val>
                                        </p:tav>
                                      </p:tavLst>
                                    </p:anim>
                                    <p:anim calcmode="lin" valueType="num">
                                      <p:cBhvr additive="base">
                                        <p:cTn id="27" dur="500" fill="hold"/>
                                        <p:tgtEl>
                                          <p:spTgt spid="36"/>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2" fill="hold" grpId="0" nodeType="clickEffect">
                                  <p:stCondLst>
                                    <p:cond delay="0"/>
                                  </p:stCondLst>
                                  <p:childTnLst>
                                    <p:set>
                                      <p:cBhvr>
                                        <p:cTn id="31" dur="1" fill="hold">
                                          <p:stCondLst>
                                            <p:cond delay="0"/>
                                          </p:stCondLst>
                                        </p:cTn>
                                        <p:tgtEl>
                                          <p:spTgt spid="37"/>
                                        </p:tgtEl>
                                        <p:attrNameLst>
                                          <p:attrName>style.visibility</p:attrName>
                                        </p:attrNameLst>
                                      </p:cBhvr>
                                      <p:to>
                                        <p:strVal val="visible"/>
                                      </p:to>
                                    </p:set>
                                    <p:anim calcmode="lin" valueType="num">
                                      <p:cBhvr additive="base">
                                        <p:cTn id="32" dur="500" fill="hold"/>
                                        <p:tgtEl>
                                          <p:spTgt spid="37"/>
                                        </p:tgtEl>
                                        <p:attrNameLst>
                                          <p:attrName>ppt_x</p:attrName>
                                        </p:attrNameLst>
                                      </p:cBhvr>
                                      <p:tavLst>
                                        <p:tav tm="0">
                                          <p:val>
                                            <p:strVal val="1+#ppt_w/2"/>
                                          </p:val>
                                        </p:tav>
                                        <p:tav tm="100000">
                                          <p:val>
                                            <p:strVal val="#ppt_x"/>
                                          </p:val>
                                        </p:tav>
                                      </p:tavLst>
                                    </p:anim>
                                    <p:anim calcmode="lin" valueType="num">
                                      <p:cBhvr additive="base">
                                        <p:cTn id="33" dur="500" fill="hold"/>
                                        <p:tgtEl>
                                          <p:spTgt spid="37"/>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2" fill="hold" grpId="0" nodeType="clickEffect">
                                  <p:stCondLst>
                                    <p:cond delay="0"/>
                                  </p:stCondLst>
                                  <p:childTnLst>
                                    <p:set>
                                      <p:cBhvr>
                                        <p:cTn id="37" dur="1" fill="hold">
                                          <p:stCondLst>
                                            <p:cond delay="0"/>
                                          </p:stCondLst>
                                        </p:cTn>
                                        <p:tgtEl>
                                          <p:spTgt spid="38"/>
                                        </p:tgtEl>
                                        <p:attrNameLst>
                                          <p:attrName>style.visibility</p:attrName>
                                        </p:attrNameLst>
                                      </p:cBhvr>
                                      <p:to>
                                        <p:strVal val="visible"/>
                                      </p:to>
                                    </p:set>
                                    <p:anim calcmode="lin" valueType="num">
                                      <p:cBhvr additive="base">
                                        <p:cTn id="38" dur="500" fill="hold"/>
                                        <p:tgtEl>
                                          <p:spTgt spid="38"/>
                                        </p:tgtEl>
                                        <p:attrNameLst>
                                          <p:attrName>ppt_x</p:attrName>
                                        </p:attrNameLst>
                                      </p:cBhvr>
                                      <p:tavLst>
                                        <p:tav tm="0">
                                          <p:val>
                                            <p:strVal val="1+#ppt_w/2"/>
                                          </p:val>
                                        </p:tav>
                                        <p:tav tm="100000">
                                          <p:val>
                                            <p:strVal val="#ppt_x"/>
                                          </p:val>
                                        </p:tav>
                                      </p:tavLst>
                                    </p:anim>
                                    <p:anim calcmode="lin" valueType="num">
                                      <p:cBhvr additive="base">
                                        <p:cTn id="39" dur="500" fill="hold"/>
                                        <p:tgtEl>
                                          <p:spTgt spid="38"/>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2" fill="hold" grpId="0" nodeType="clickEffect">
                                  <p:stCondLst>
                                    <p:cond delay="0"/>
                                  </p:stCondLst>
                                  <p:childTnLst>
                                    <p:set>
                                      <p:cBhvr>
                                        <p:cTn id="43" dur="1" fill="hold">
                                          <p:stCondLst>
                                            <p:cond delay="0"/>
                                          </p:stCondLst>
                                        </p:cTn>
                                        <p:tgtEl>
                                          <p:spTgt spid="39"/>
                                        </p:tgtEl>
                                        <p:attrNameLst>
                                          <p:attrName>style.visibility</p:attrName>
                                        </p:attrNameLst>
                                      </p:cBhvr>
                                      <p:to>
                                        <p:strVal val="visible"/>
                                      </p:to>
                                    </p:set>
                                    <p:anim calcmode="lin" valueType="num">
                                      <p:cBhvr additive="base">
                                        <p:cTn id="44" dur="500" fill="hold"/>
                                        <p:tgtEl>
                                          <p:spTgt spid="39"/>
                                        </p:tgtEl>
                                        <p:attrNameLst>
                                          <p:attrName>ppt_x</p:attrName>
                                        </p:attrNameLst>
                                      </p:cBhvr>
                                      <p:tavLst>
                                        <p:tav tm="0">
                                          <p:val>
                                            <p:strVal val="1+#ppt_w/2"/>
                                          </p:val>
                                        </p:tav>
                                        <p:tav tm="100000">
                                          <p:val>
                                            <p:strVal val="#ppt_x"/>
                                          </p:val>
                                        </p:tav>
                                      </p:tavLst>
                                    </p:anim>
                                    <p:anim calcmode="lin" valueType="num">
                                      <p:cBhvr additive="base">
                                        <p:cTn id="45" dur="500" fill="hold"/>
                                        <p:tgtEl>
                                          <p:spTgt spid="39"/>
                                        </p:tgtEl>
                                        <p:attrNameLst>
                                          <p:attrName>ppt_y</p:attrName>
                                        </p:attrNameLst>
                                      </p:cBhvr>
                                      <p:tavLst>
                                        <p:tav tm="0">
                                          <p:val>
                                            <p:strVal val="#ppt_y"/>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2" fill="hold" grpId="0" nodeType="clickEffect">
                                  <p:stCondLst>
                                    <p:cond delay="0"/>
                                  </p:stCondLst>
                                  <p:childTnLst>
                                    <p:set>
                                      <p:cBhvr>
                                        <p:cTn id="49" dur="1" fill="hold">
                                          <p:stCondLst>
                                            <p:cond delay="0"/>
                                          </p:stCondLst>
                                        </p:cTn>
                                        <p:tgtEl>
                                          <p:spTgt spid="40"/>
                                        </p:tgtEl>
                                        <p:attrNameLst>
                                          <p:attrName>style.visibility</p:attrName>
                                        </p:attrNameLst>
                                      </p:cBhvr>
                                      <p:to>
                                        <p:strVal val="visible"/>
                                      </p:to>
                                    </p:set>
                                    <p:anim calcmode="lin" valueType="num">
                                      <p:cBhvr additive="base">
                                        <p:cTn id="50" dur="500" fill="hold"/>
                                        <p:tgtEl>
                                          <p:spTgt spid="40"/>
                                        </p:tgtEl>
                                        <p:attrNameLst>
                                          <p:attrName>ppt_x</p:attrName>
                                        </p:attrNameLst>
                                      </p:cBhvr>
                                      <p:tavLst>
                                        <p:tav tm="0">
                                          <p:val>
                                            <p:strVal val="1+#ppt_w/2"/>
                                          </p:val>
                                        </p:tav>
                                        <p:tav tm="100000">
                                          <p:val>
                                            <p:strVal val="#ppt_x"/>
                                          </p:val>
                                        </p:tav>
                                      </p:tavLst>
                                    </p:anim>
                                    <p:anim calcmode="lin" valueType="num">
                                      <p:cBhvr additive="base">
                                        <p:cTn id="51" dur="500" fill="hold"/>
                                        <p:tgtEl>
                                          <p:spTgt spid="40"/>
                                        </p:tgtEl>
                                        <p:attrNameLst>
                                          <p:attrName>ppt_y</p:attrName>
                                        </p:attrNameLst>
                                      </p:cBhvr>
                                      <p:tavLst>
                                        <p:tav tm="0">
                                          <p:val>
                                            <p:strVal val="#ppt_y"/>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2" fill="hold" grpId="0" nodeType="clickEffect">
                                  <p:stCondLst>
                                    <p:cond delay="0"/>
                                  </p:stCondLst>
                                  <p:childTnLst>
                                    <p:set>
                                      <p:cBhvr>
                                        <p:cTn id="55" dur="1" fill="hold">
                                          <p:stCondLst>
                                            <p:cond delay="0"/>
                                          </p:stCondLst>
                                        </p:cTn>
                                        <p:tgtEl>
                                          <p:spTgt spid="41"/>
                                        </p:tgtEl>
                                        <p:attrNameLst>
                                          <p:attrName>style.visibility</p:attrName>
                                        </p:attrNameLst>
                                      </p:cBhvr>
                                      <p:to>
                                        <p:strVal val="visible"/>
                                      </p:to>
                                    </p:set>
                                    <p:anim calcmode="lin" valueType="num">
                                      <p:cBhvr additive="base">
                                        <p:cTn id="56" dur="500" fill="hold"/>
                                        <p:tgtEl>
                                          <p:spTgt spid="41"/>
                                        </p:tgtEl>
                                        <p:attrNameLst>
                                          <p:attrName>ppt_x</p:attrName>
                                        </p:attrNameLst>
                                      </p:cBhvr>
                                      <p:tavLst>
                                        <p:tav tm="0">
                                          <p:val>
                                            <p:strVal val="1+#ppt_w/2"/>
                                          </p:val>
                                        </p:tav>
                                        <p:tav tm="100000">
                                          <p:val>
                                            <p:strVal val="#ppt_x"/>
                                          </p:val>
                                        </p:tav>
                                      </p:tavLst>
                                    </p:anim>
                                    <p:anim calcmode="lin" valueType="num">
                                      <p:cBhvr additive="base">
                                        <p:cTn id="57" dur="500" fill="hold"/>
                                        <p:tgtEl>
                                          <p:spTgt spid="41"/>
                                        </p:tgtEl>
                                        <p:attrNameLst>
                                          <p:attrName>ppt_y</p:attrName>
                                        </p:attrNameLst>
                                      </p:cBhvr>
                                      <p:tavLst>
                                        <p:tav tm="0">
                                          <p:val>
                                            <p:strVal val="#ppt_y"/>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2" fill="hold" grpId="0" nodeType="clickEffect">
                                  <p:stCondLst>
                                    <p:cond delay="0"/>
                                  </p:stCondLst>
                                  <p:childTnLst>
                                    <p:set>
                                      <p:cBhvr>
                                        <p:cTn id="61" dur="1" fill="hold">
                                          <p:stCondLst>
                                            <p:cond delay="0"/>
                                          </p:stCondLst>
                                        </p:cTn>
                                        <p:tgtEl>
                                          <p:spTgt spid="43"/>
                                        </p:tgtEl>
                                        <p:attrNameLst>
                                          <p:attrName>style.visibility</p:attrName>
                                        </p:attrNameLst>
                                      </p:cBhvr>
                                      <p:to>
                                        <p:strVal val="visible"/>
                                      </p:to>
                                    </p:set>
                                    <p:anim calcmode="lin" valueType="num">
                                      <p:cBhvr additive="base">
                                        <p:cTn id="62" dur="500" fill="hold"/>
                                        <p:tgtEl>
                                          <p:spTgt spid="43"/>
                                        </p:tgtEl>
                                        <p:attrNameLst>
                                          <p:attrName>ppt_x</p:attrName>
                                        </p:attrNameLst>
                                      </p:cBhvr>
                                      <p:tavLst>
                                        <p:tav tm="0">
                                          <p:val>
                                            <p:strVal val="1+#ppt_w/2"/>
                                          </p:val>
                                        </p:tav>
                                        <p:tav tm="100000">
                                          <p:val>
                                            <p:strVal val="#ppt_x"/>
                                          </p:val>
                                        </p:tav>
                                      </p:tavLst>
                                    </p:anim>
                                    <p:anim calcmode="lin" valueType="num">
                                      <p:cBhvr additive="base">
                                        <p:cTn id="63" dur="500" fill="hold"/>
                                        <p:tgtEl>
                                          <p:spTgt spid="43"/>
                                        </p:tgtEl>
                                        <p:attrNameLst>
                                          <p:attrName>ppt_y</p:attrName>
                                        </p:attrNameLst>
                                      </p:cBhvr>
                                      <p:tavLst>
                                        <p:tav tm="0">
                                          <p:val>
                                            <p:strVal val="#ppt_y"/>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2" fill="hold" grpId="0" nodeType="clickEffect">
                                  <p:stCondLst>
                                    <p:cond delay="0"/>
                                  </p:stCondLst>
                                  <p:childTnLst>
                                    <p:set>
                                      <p:cBhvr>
                                        <p:cTn id="67" dur="1" fill="hold">
                                          <p:stCondLst>
                                            <p:cond delay="0"/>
                                          </p:stCondLst>
                                        </p:cTn>
                                        <p:tgtEl>
                                          <p:spTgt spid="44"/>
                                        </p:tgtEl>
                                        <p:attrNameLst>
                                          <p:attrName>style.visibility</p:attrName>
                                        </p:attrNameLst>
                                      </p:cBhvr>
                                      <p:to>
                                        <p:strVal val="visible"/>
                                      </p:to>
                                    </p:set>
                                    <p:anim calcmode="lin" valueType="num">
                                      <p:cBhvr additive="base">
                                        <p:cTn id="68" dur="500" fill="hold"/>
                                        <p:tgtEl>
                                          <p:spTgt spid="44"/>
                                        </p:tgtEl>
                                        <p:attrNameLst>
                                          <p:attrName>ppt_x</p:attrName>
                                        </p:attrNameLst>
                                      </p:cBhvr>
                                      <p:tavLst>
                                        <p:tav tm="0">
                                          <p:val>
                                            <p:strVal val="1+#ppt_w/2"/>
                                          </p:val>
                                        </p:tav>
                                        <p:tav tm="100000">
                                          <p:val>
                                            <p:strVal val="#ppt_x"/>
                                          </p:val>
                                        </p:tav>
                                      </p:tavLst>
                                    </p:anim>
                                    <p:anim calcmode="lin" valueType="num">
                                      <p:cBhvr additive="base">
                                        <p:cTn id="69" dur="500" fill="hold"/>
                                        <p:tgtEl>
                                          <p:spTgt spid="44"/>
                                        </p:tgtEl>
                                        <p:attrNameLst>
                                          <p:attrName>ppt_y</p:attrName>
                                        </p:attrNameLst>
                                      </p:cBhvr>
                                      <p:tavLst>
                                        <p:tav tm="0">
                                          <p:val>
                                            <p:strVal val="#ppt_y"/>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2" presetClass="entr" presetSubtype="2" fill="hold" grpId="0" nodeType="clickEffect">
                                  <p:stCondLst>
                                    <p:cond delay="0"/>
                                  </p:stCondLst>
                                  <p:childTnLst>
                                    <p:set>
                                      <p:cBhvr>
                                        <p:cTn id="73" dur="1" fill="hold">
                                          <p:stCondLst>
                                            <p:cond delay="0"/>
                                          </p:stCondLst>
                                        </p:cTn>
                                        <p:tgtEl>
                                          <p:spTgt spid="45"/>
                                        </p:tgtEl>
                                        <p:attrNameLst>
                                          <p:attrName>style.visibility</p:attrName>
                                        </p:attrNameLst>
                                      </p:cBhvr>
                                      <p:to>
                                        <p:strVal val="visible"/>
                                      </p:to>
                                    </p:set>
                                    <p:anim calcmode="lin" valueType="num">
                                      <p:cBhvr additive="base">
                                        <p:cTn id="74" dur="500" fill="hold"/>
                                        <p:tgtEl>
                                          <p:spTgt spid="45"/>
                                        </p:tgtEl>
                                        <p:attrNameLst>
                                          <p:attrName>ppt_x</p:attrName>
                                        </p:attrNameLst>
                                      </p:cBhvr>
                                      <p:tavLst>
                                        <p:tav tm="0">
                                          <p:val>
                                            <p:strVal val="1+#ppt_w/2"/>
                                          </p:val>
                                        </p:tav>
                                        <p:tav tm="100000">
                                          <p:val>
                                            <p:strVal val="#ppt_x"/>
                                          </p:val>
                                        </p:tav>
                                      </p:tavLst>
                                    </p:anim>
                                    <p:anim calcmode="lin" valueType="num">
                                      <p:cBhvr additive="base">
                                        <p:cTn id="75" dur="500" fill="hold"/>
                                        <p:tgtEl>
                                          <p:spTgt spid="45"/>
                                        </p:tgtEl>
                                        <p:attrNameLst>
                                          <p:attrName>ppt_y</p:attrName>
                                        </p:attrNameLst>
                                      </p:cBhvr>
                                      <p:tavLst>
                                        <p:tav tm="0">
                                          <p:val>
                                            <p:strVal val="#ppt_y"/>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2" presetClass="entr" presetSubtype="2" fill="hold" grpId="0" nodeType="clickEffect">
                                  <p:stCondLst>
                                    <p:cond delay="0"/>
                                  </p:stCondLst>
                                  <p:childTnLst>
                                    <p:set>
                                      <p:cBhvr>
                                        <p:cTn id="79" dur="1" fill="hold">
                                          <p:stCondLst>
                                            <p:cond delay="0"/>
                                          </p:stCondLst>
                                        </p:cTn>
                                        <p:tgtEl>
                                          <p:spTgt spid="46"/>
                                        </p:tgtEl>
                                        <p:attrNameLst>
                                          <p:attrName>style.visibility</p:attrName>
                                        </p:attrNameLst>
                                      </p:cBhvr>
                                      <p:to>
                                        <p:strVal val="visible"/>
                                      </p:to>
                                    </p:set>
                                    <p:anim calcmode="lin" valueType="num">
                                      <p:cBhvr additive="base">
                                        <p:cTn id="80" dur="500" fill="hold"/>
                                        <p:tgtEl>
                                          <p:spTgt spid="46"/>
                                        </p:tgtEl>
                                        <p:attrNameLst>
                                          <p:attrName>ppt_x</p:attrName>
                                        </p:attrNameLst>
                                      </p:cBhvr>
                                      <p:tavLst>
                                        <p:tav tm="0">
                                          <p:val>
                                            <p:strVal val="1+#ppt_w/2"/>
                                          </p:val>
                                        </p:tav>
                                        <p:tav tm="100000">
                                          <p:val>
                                            <p:strVal val="#ppt_x"/>
                                          </p:val>
                                        </p:tav>
                                      </p:tavLst>
                                    </p:anim>
                                    <p:anim calcmode="lin" valueType="num">
                                      <p:cBhvr additive="base">
                                        <p:cTn id="81" dur="500" fill="hold"/>
                                        <p:tgtEl>
                                          <p:spTgt spid="46"/>
                                        </p:tgtEl>
                                        <p:attrNameLst>
                                          <p:attrName>ppt_y</p:attrName>
                                        </p:attrNameLst>
                                      </p:cBhvr>
                                      <p:tavLst>
                                        <p:tav tm="0">
                                          <p:val>
                                            <p:strVal val="#ppt_y"/>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2" presetClass="entr" presetSubtype="2" fill="hold" grpId="0" nodeType="clickEffect">
                                  <p:stCondLst>
                                    <p:cond delay="0"/>
                                  </p:stCondLst>
                                  <p:childTnLst>
                                    <p:set>
                                      <p:cBhvr>
                                        <p:cTn id="85" dur="1" fill="hold">
                                          <p:stCondLst>
                                            <p:cond delay="0"/>
                                          </p:stCondLst>
                                        </p:cTn>
                                        <p:tgtEl>
                                          <p:spTgt spid="49"/>
                                        </p:tgtEl>
                                        <p:attrNameLst>
                                          <p:attrName>style.visibility</p:attrName>
                                        </p:attrNameLst>
                                      </p:cBhvr>
                                      <p:to>
                                        <p:strVal val="visible"/>
                                      </p:to>
                                    </p:set>
                                    <p:anim calcmode="lin" valueType="num">
                                      <p:cBhvr additive="base">
                                        <p:cTn id="86" dur="500" fill="hold"/>
                                        <p:tgtEl>
                                          <p:spTgt spid="49"/>
                                        </p:tgtEl>
                                        <p:attrNameLst>
                                          <p:attrName>ppt_x</p:attrName>
                                        </p:attrNameLst>
                                      </p:cBhvr>
                                      <p:tavLst>
                                        <p:tav tm="0">
                                          <p:val>
                                            <p:strVal val="1+#ppt_w/2"/>
                                          </p:val>
                                        </p:tav>
                                        <p:tav tm="100000">
                                          <p:val>
                                            <p:strVal val="#ppt_x"/>
                                          </p:val>
                                        </p:tav>
                                      </p:tavLst>
                                    </p:anim>
                                    <p:anim calcmode="lin" valueType="num">
                                      <p:cBhvr additive="base">
                                        <p:cTn id="87" dur="500" fill="hold"/>
                                        <p:tgtEl>
                                          <p:spTgt spid="49"/>
                                        </p:tgtEl>
                                        <p:attrNameLst>
                                          <p:attrName>ppt_y</p:attrName>
                                        </p:attrNameLst>
                                      </p:cBhvr>
                                      <p:tavLst>
                                        <p:tav tm="0">
                                          <p:val>
                                            <p:strVal val="#ppt_y"/>
                                          </p:val>
                                        </p:tav>
                                        <p:tav tm="100000">
                                          <p:val>
                                            <p:strVal val="#ppt_y"/>
                                          </p:val>
                                        </p:tav>
                                      </p:tavLst>
                                    </p:anim>
                                  </p:childTnLst>
                                </p:cTn>
                              </p:par>
                            </p:childTnLst>
                          </p:cTn>
                        </p:par>
                      </p:childTnLst>
                    </p:cTn>
                  </p:par>
                  <p:par>
                    <p:cTn id="88" fill="hold">
                      <p:stCondLst>
                        <p:cond delay="indefinite"/>
                      </p:stCondLst>
                      <p:childTnLst>
                        <p:par>
                          <p:cTn id="89" fill="hold">
                            <p:stCondLst>
                              <p:cond delay="0"/>
                            </p:stCondLst>
                            <p:childTnLst>
                              <p:par>
                                <p:cTn id="90" presetID="2" presetClass="entr" presetSubtype="2" fill="hold" grpId="0" nodeType="clickEffect">
                                  <p:stCondLst>
                                    <p:cond delay="0"/>
                                  </p:stCondLst>
                                  <p:childTnLst>
                                    <p:set>
                                      <p:cBhvr>
                                        <p:cTn id="91" dur="1" fill="hold">
                                          <p:stCondLst>
                                            <p:cond delay="0"/>
                                          </p:stCondLst>
                                        </p:cTn>
                                        <p:tgtEl>
                                          <p:spTgt spid="50"/>
                                        </p:tgtEl>
                                        <p:attrNameLst>
                                          <p:attrName>style.visibility</p:attrName>
                                        </p:attrNameLst>
                                      </p:cBhvr>
                                      <p:to>
                                        <p:strVal val="visible"/>
                                      </p:to>
                                    </p:set>
                                    <p:anim calcmode="lin" valueType="num">
                                      <p:cBhvr additive="base">
                                        <p:cTn id="92" dur="500" fill="hold"/>
                                        <p:tgtEl>
                                          <p:spTgt spid="50"/>
                                        </p:tgtEl>
                                        <p:attrNameLst>
                                          <p:attrName>ppt_x</p:attrName>
                                        </p:attrNameLst>
                                      </p:cBhvr>
                                      <p:tavLst>
                                        <p:tav tm="0">
                                          <p:val>
                                            <p:strVal val="1+#ppt_w/2"/>
                                          </p:val>
                                        </p:tav>
                                        <p:tav tm="100000">
                                          <p:val>
                                            <p:strVal val="#ppt_x"/>
                                          </p:val>
                                        </p:tav>
                                      </p:tavLst>
                                    </p:anim>
                                    <p:anim calcmode="lin" valueType="num">
                                      <p:cBhvr additive="base">
                                        <p:cTn id="93" dur="500" fill="hold"/>
                                        <p:tgtEl>
                                          <p:spTgt spid="50"/>
                                        </p:tgtEl>
                                        <p:attrNameLst>
                                          <p:attrName>ppt_y</p:attrName>
                                        </p:attrNameLst>
                                      </p:cBhvr>
                                      <p:tavLst>
                                        <p:tav tm="0">
                                          <p:val>
                                            <p:strVal val="#ppt_y"/>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9" presetClass="entr" presetSubtype="0" fill="hold" grpId="0" nodeType="clickEffect">
                                  <p:stCondLst>
                                    <p:cond delay="0"/>
                                  </p:stCondLst>
                                  <p:childTnLst>
                                    <p:set>
                                      <p:cBhvr>
                                        <p:cTn id="97" dur="1" fill="hold">
                                          <p:stCondLst>
                                            <p:cond delay="0"/>
                                          </p:stCondLst>
                                        </p:cTn>
                                        <p:tgtEl>
                                          <p:spTgt spid="47"/>
                                        </p:tgtEl>
                                        <p:attrNameLst>
                                          <p:attrName>style.visibility</p:attrName>
                                        </p:attrNameLst>
                                      </p:cBhvr>
                                      <p:to>
                                        <p:strVal val="visible"/>
                                      </p:to>
                                    </p:set>
                                    <p:animEffect transition="in" filter="dissolve">
                                      <p:cBhvr>
                                        <p:cTn id="98" dur="500"/>
                                        <p:tgtEl>
                                          <p:spTgt spid="47"/>
                                        </p:tgtEl>
                                      </p:cBhvr>
                                    </p:animEffect>
                                  </p:childTnLst>
                                </p:cTn>
                              </p:par>
                            </p:childTnLst>
                          </p:cTn>
                        </p:par>
                      </p:childTnLst>
                    </p:cTn>
                  </p:par>
                  <p:par>
                    <p:cTn id="99" fill="hold">
                      <p:stCondLst>
                        <p:cond delay="indefinite"/>
                      </p:stCondLst>
                      <p:childTnLst>
                        <p:par>
                          <p:cTn id="100" fill="hold">
                            <p:stCondLst>
                              <p:cond delay="0"/>
                            </p:stCondLst>
                            <p:childTnLst>
                              <p:par>
                                <p:cTn id="101" presetID="9" presetClass="entr" presetSubtype="0" fill="hold" grpId="0" nodeType="clickEffect">
                                  <p:stCondLst>
                                    <p:cond delay="0"/>
                                  </p:stCondLst>
                                  <p:childTnLst>
                                    <p:set>
                                      <p:cBhvr>
                                        <p:cTn id="102" dur="1" fill="hold">
                                          <p:stCondLst>
                                            <p:cond delay="0"/>
                                          </p:stCondLst>
                                        </p:cTn>
                                        <p:tgtEl>
                                          <p:spTgt spid="53"/>
                                        </p:tgtEl>
                                        <p:attrNameLst>
                                          <p:attrName>style.visibility</p:attrName>
                                        </p:attrNameLst>
                                      </p:cBhvr>
                                      <p:to>
                                        <p:strVal val="visible"/>
                                      </p:to>
                                    </p:set>
                                    <p:animEffect transition="in" filter="dissolve">
                                      <p:cBhvr>
                                        <p:cTn id="103"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32" grpId="0"/>
      <p:bldP spid="33" grpId="0"/>
      <p:bldP spid="34" grpId="0"/>
      <p:bldP spid="35" grpId="0"/>
      <p:bldP spid="36" grpId="0"/>
      <p:bldP spid="37" grpId="0"/>
      <p:bldP spid="38" grpId="0"/>
      <p:bldP spid="39" grpId="0"/>
      <p:bldP spid="40" grpId="0"/>
      <p:bldP spid="41" grpId="0"/>
      <p:bldP spid="43" grpId="0"/>
      <p:bldP spid="44" grpId="0"/>
      <p:bldP spid="45" grpId="0"/>
      <p:bldP spid="46" grpId="0"/>
      <p:bldP spid="47" grpId="0"/>
      <p:bldP spid="49" grpId="0"/>
      <p:bldP spid="5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タイトル 1"/>
          <p:cNvSpPr>
            <a:spLocks noGrp="1"/>
          </p:cNvSpPr>
          <p:nvPr>
            <p:ph type="title"/>
          </p:nvPr>
        </p:nvSpPr>
        <p:spPr>
          <a:xfrm>
            <a:off x="323850" y="260350"/>
            <a:ext cx="7543800" cy="723900"/>
          </a:xfrm>
        </p:spPr>
        <p:txBody>
          <a:bodyPr/>
          <a:lstStyle/>
          <a:p>
            <a:pPr eaLnBrk="1" hangingPunct="1"/>
            <a:r>
              <a:rPr lang="ja-JP" altLang="en-US" smtClean="0"/>
              <a:t>理解度チェック４</a:t>
            </a:r>
          </a:p>
        </p:txBody>
      </p:sp>
      <p:sp>
        <p:nvSpPr>
          <p:cNvPr id="20483" name="テキスト ボックス 4"/>
          <p:cNvSpPr txBox="1">
            <a:spLocks noChangeArrowheads="1"/>
          </p:cNvSpPr>
          <p:nvPr/>
        </p:nvSpPr>
        <p:spPr bwMode="auto">
          <a:xfrm>
            <a:off x="539750" y="5373688"/>
            <a:ext cx="7632700" cy="1201737"/>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3600" b="1">
                <a:solidFill>
                  <a:srgbClr val="0000FF"/>
                </a:solidFill>
              </a:rPr>
              <a:t>１．</a:t>
            </a:r>
            <a:r>
              <a:rPr lang="en-US" altLang="zh-TW" sz="3600">
                <a:latin typeface="Courier New" pitchFamily="49" charset="0"/>
                <a:cs typeface="Courier New" pitchFamily="49" charset="0"/>
              </a:rPr>
              <a:t>i&lt;5</a:t>
            </a:r>
            <a:r>
              <a:rPr lang="zh-TW" altLang="en-US" sz="3600">
                <a:latin typeface="Courier New" pitchFamily="49" charset="0"/>
                <a:cs typeface="Courier New" pitchFamily="49" charset="0"/>
              </a:rPr>
              <a:t>  </a:t>
            </a:r>
            <a:r>
              <a:rPr lang="zh-TW" altLang="en-US" sz="3600"/>
              <a:t> </a:t>
            </a:r>
            <a:r>
              <a:rPr lang="ja-JP" altLang="en-US" sz="3600"/>
              <a:t>　   </a:t>
            </a:r>
            <a:r>
              <a:rPr lang="ja-JP" altLang="en-US" sz="3600">
                <a:solidFill>
                  <a:srgbClr val="0000FF"/>
                </a:solidFill>
              </a:rPr>
              <a:t>２．</a:t>
            </a:r>
            <a:r>
              <a:rPr lang="en-US" altLang="zh-TW" sz="3600">
                <a:latin typeface="Courier New" pitchFamily="49" charset="0"/>
                <a:cs typeface="Courier New" pitchFamily="49" charset="0"/>
              </a:rPr>
              <a:t>i&lt;=5</a:t>
            </a:r>
            <a:r>
              <a:rPr lang="zh-TW" altLang="en-US" sz="3600">
                <a:latin typeface="Courier New" pitchFamily="49" charset="0"/>
                <a:cs typeface="Courier New" pitchFamily="49" charset="0"/>
              </a:rPr>
              <a:t>  </a:t>
            </a:r>
            <a:r>
              <a:rPr lang="ja-JP" altLang="en-US" sz="3600"/>
              <a:t>　 </a:t>
            </a:r>
            <a:r>
              <a:rPr lang="ja-JP" altLang="en-US" sz="3600">
                <a:solidFill>
                  <a:srgbClr val="0000FF"/>
                </a:solidFill>
              </a:rPr>
              <a:t>３．</a:t>
            </a:r>
            <a:r>
              <a:rPr lang="en-US" altLang="zh-TW" sz="3600">
                <a:latin typeface="Courier New" pitchFamily="49" charset="0"/>
                <a:cs typeface="Courier New" pitchFamily="49" charset="0"/>
              </a:rPr>
              <a:t>i&gt;5</a:t>
            </a:r>
            <a:r>
              <a:rPr lang="en-US" altLang="zh-TW" sz="3600"/>
              <a:t>  </a:t>
            </a:r>
          </a:p>
          <a:p>
            <a:pPr marL="457200" indent="-457200"/>
            <a:r>
              <a:rPr lang="zh-TW" altLang="en-US" sz="3600"/>
              <a:t> </a:t>
            </a:r>
            <a:r>
              <a:rPr lang="ja-JP" altLang="en-US" sz="3600">
                <a:solidFill>
                  <a:srgbClr val="0000FF"/>
                </a:solidFill>
              </a:rPr>
              <a:t>４．</a:t>
            </a:r>
            <a:r>
              <a:rPr lang="en-US" altLang="zh-TW" sz="3600">
                <a:latin typeface="Courier New" pitchFamily="49" charset="0"/>
                <a:cs typeface="Courier New" pitchFamily="49" charset="0"/>
              </a:rPr>
              <a:t>i&gt;=5</a:t>
            </a:r>
            <a:r>
              <a:rPr lang="zh-TW" altLang="en-US" sz="3600">
                <a:latin typeface="Courier New" pitchFamily="49" charset="0"/>
                <a:cs typeface="Courier New" pitchFamily="49" charset="0"/>
              </a:rPr>
              <a:t>    </a:t>
            </a:r>
            <a:r>
              <a:rPr lang="ja-JP" altLang="en-US" sz="3600">
                <a:solidFill>
                  <a:srgbClr val="0000FF"/>
                </a:solidFill>
              </a:rPr>
              <a:t>５．</a:t>
            </a:r>
            <a:r>
              <a:rPr lang="en-US" altLang="zh-TW" sz="3600">
                <a:latin typeface="Courier New" pitchFamily="49" charset="0"/>
                <a:cs typeface="Courier New" pitchFamily="49" charset="0"/>
              </a:rPr>
              <a:t>i==5</a:t>
            </a:r>
            <a:r>
              <a:rPr lang="zh-TW" altLang="en-US" sz="3600">
                <a:latin typeface="Courier New" pitchFamily="49" charset="0"/>
                <a:cs typeface="Courier New" pitchFamily="49" charset="0"/>
              </a:rPr>
              <a:t>   </a:t>
            </a:r>
          </a:p>
        </p:txBody>
      </p:sp>
      <p:sp>
        <p:nvSpPr>
          <p:cNvPr id="20484" name="正方形/長方形 7"/>
          <p:cNvSpPr>
            <a:spLocks noChangeArrowheads="1"/>
          </p:cNvSpPr>
          <p:nvPr/>
        </p:nvSpPr>
        <p:spPr bwMode="auto">
          <a:xfrm>
            <a:off x="323850" y="981075"/>
            <a:ext cx="8567738" cy="522288"/>
          </a:xfrm>
          <a:prstGeom prst="rect">
            <a:avLst/>
          </a:prstGeom>
          <a:noFill/>
          <a:ln w="9525">
            <a:noFill/>
            <a:miter lim="800000"/>
            <a:headEnd/>
            <a:tailEnd/>
          </a:ln>
        </p:spPr>
        <p:txBody>
          <a:bodyPr>
            <a:spAutoFit/>
          </a:bodyPr>
          <a:lstStyle/>
          <a:p>
            <a:r>
              <a:rPr lang="ja-JP" altLang="en-US" sz="2800"/>
              <a:t>次のように</a:t>
            </a:r>
            <a:r>
              <a:rPr lang="en-US" altLang="ja-JP" sz="2800"/>
              <a:t>for</a:t>
            </a:r>
            <a:r>
              <a:rPr lang="ja-JP" altLang="en-US" sz="2800"/>
              <a:t>文で書かれたプログラムがあります。</a:t>
            </a:r>
          </a:p>
        </p:txBody>
      </p:sp>
      <p:sp>
        <p:nvSpPr>
          <p:cNvPr id="5" name="正方形/長方形 4"/>
          <p:cNvSpPr/>
          <p:nvPr/>
        </p:nvSpPr>
        <p:spPr>
          <a:xfrm>
            <a:off x="395288" y="1557338"/>
            <a:ext cx="5905500" cy="1657350"/>
          </a:xfrm>
          <a:prstGeom prst="rect">
            <a:avLst/>
          </a:prstGeom>
          <a:solidFill>
            <a:schemeClr val="accent1">
              <a:lumMod val="20000"/>
              <a:lumOff val="80000"/>
            </a:schemeClr>
          </a:solidFill>
          <a:ln>
            <a:solidFill>
              <a:schemeClr val="tx1"/>
            </a:solidFill>
            <a:prstDash val="dashDot"/>
          </a:ln>
        </p:spPr>
        <p:txBody>
          <a:bodyPr>
            <a:spAutoFit/>
          </a:bodyPr>
          <a:lstStyle/>
          <a:p>
            <a:pPr>
              <a:lnSpc>
                <a:spcPts val="3000"/>
              </a:lnSpc>
              <a:defRPr/>
            </a:pPr>
            <a:r>
              <a:rPr lang="en-US" altLang="ja-JP" sz="3200" b="1" dirty="0" err="1">
                <a:latin typeface="Courier New" pitchFamily="49" charset="0"/>
                <a:ea typeface="ＭＳ Ｐゴシック" pitchFamily="50" charset="-128"/>
                <a:cs typeface="Courier New" pitchFamily="49" charset="0"/>
              </a:rPr>
              <a:t>int</a:t>
            </a:r>
            <a:r>
              <a:rPr lang="en-US" altLang="ja-JP" sz="3200" dirty="0">
                <a:latin typeface="Courier New" pitchFamily="49" charset="0"/>
                <a:ea typeface="ＭＳ Ｐゴシック" pitchFamily="50" charset="-128"/>
                <a:cs typeface="Courier New" pitchFamily="49" charset="0"/>
              </a:rPr>
              <a:t> </a:t>
            </a:r>
            <a:r>
              <a:rPr lang="en-US" altLang="ja-JP" sz="3200" dirty="0" err="1">
                <a:latin typeface="Courier New" pitchFamily="49" charset="0"/>
                <a:ea typeface="ＭＳ Ｐゴシック" pitchFamily="50" charset="-128"/>
                <a:cs typeface="Courier New" pitchFamily="49" charset="0"/>
              </a:rPr>
              <a:t>Ans</a:t>
            </a:r>
            <a:r>
              <a:rPr lang="en-US" altLang="ja-JP" sz="3200" dirty="0">
                <a:latin typeface="Courier New" pitchFamily="49" charset="0"/>
                <a:ea typeface="ＭＳ Ｐゴシック" pitchFamily="50" charset="-128"/>
                <a:cs typeface="Courier New" pitchFamily="49" charset="0"/>
              </a:rPr>
              <a:t>=0;</a:t>
            </a:r>
            <a:br>
              <a:rPr lang="en-US" altLang="ja-JP" sz="3200" dirty="0">
                <a:latin typeface="Courier New" pitchFamily="49" charset="0"/>
                <a:ea typeface="ＭＳ Ｐゴシック" pitchFamily="50" charset="-128"/>
                <a:cs typeface="Courier New" pitchFamily="49" charset="0"/>
              </a:rPr>
            </a:br>
            <a:r>
              <a:rPr lang="en-US" altLang="ja-JP" sz="3200" b="1" dirty="0">
                <a:latin typeface="Courier New" pitchFamily="49" charset="0"/>
                <a:ea typeface="ＭＳ Ｐゴシック" pitchFamily="50" charset="-128"/>
                <a:cs typeface="Courier New" pitchFamily="49" charset="0"/>
              </a:rPr>
              <a:t>for</a:t>
            </a:r>
            <a:r>
              <a:rPr lang="en-US" altLang="ja-JP" sz="3200" dirty="0">
                <a:latin typeface="Courier New" pitchFamily="49" charset="0"/>
                <a:ea typeface="ＭＳ Ｐゴシック" pitchFamily="50" charset="-128"/>
                <a:cs typeface="Courier New" pitchFamily="49" charset="0"/>
              </a:rPr>
              <a:t>(</a:t>
            </a:r>
            <a:r>
              <a:rPr lang="en-US" altLang="ja-JP" sz="3200" b="1" dirty="0" err="1">
                <a:latin typeface="Courier New" pitchFamily="49" charset="0"/>
                <a:ea typeface="ＭＳ Ｐゴシック" pitchFamily="50" charset="-128"/>
                <a:cs typeface="Courier New" pitchFamily="49" charset="0"/>
              </a:rPr>
              <a:t>int</a:t>
            </a:r>
            <a:r>
              <a:rPr lang="en-US" altLang="ja-JP" sz="3200" dirty="0">
                <a:latin typeface="Courier New" pitchFamily="49" charset="0"/>
                <a:ea typeface="ＭＳ Ｐゴシック" pitchFamily="50" charset="-128"/>
                <a:cs typeface="Courier New" pitchFamily="49" charset="0"/>
              </a:rPr>
              <a:t> </a:t>
            </a:r>
            <a:r>
              <a:rPr lang="en-US" altLang="ja-JP" sz="3200" dirty="0" err="1">
                <a:latin typeface="Courier New" pitchFamily="49" charset="0"/>
                <a:ea typeface="ＭＳ Ｐゴシック" pitchFamily="50" charset="-128"/>
                <a:cs typeface="Courier New" pitchFamily="49" charset="0"/>
              </a:rPr>
              <a:t>i</a:t>
            </a:r>
            <a:r>
              <a:rPr lang="en-US" altLang="ja-JP" sz="3200" dirty="0">
                <a:latin typeface="Courier New" pitchFamily="49" charset="0"/>
                <a:ea typeface="ＭＳ Ｐゴシック" pitchFamily="50" charset="-128"/>
                <a:cs typeface="Courier New" pitchFamily="49" charset="0"/>
              </a:rPr>
              <a:t>=1;i&lt;=5;i++) {</a:t>
            </a:r>
            <a:br>
              <a:rPr lang="en-US" altLang="ja-JP" sz="3200" dirty="0">
                <a:latin typeface="Courier New" pitchFamily="49" charset="0"/>
                <a:ea typeface="ＭＳ Ｐゴシック" pitchFamily="50" charset="-128"/>
                <a:cs typeface="Courier New" pitchFamily="49" charset="0"/>
              </a:rPr>
            </a:br>
            <a:r>
              <a:rPr lang="ja-JP" altLang="en-US" sz="3200" dirty="0">
                <a:latin typeface="Courier New" pitchFamily="49" charset="0"/>
                <a:ea typeface="ＭＳ Ｐゴシック" pitchFamily="50" charset="-128"/>
                <a:cs typeface="Courier New" pitchFamily="49" charset="0"/>
              </a:rPr>
              <a:t>　　</a:t>
            </a:r>
            <a:r>
              <a:rPr lang="en-US" altLang="ja-JP" sz="3200" dirty="0" err="1">
                <a:latin typeface="Courier New" pitchFamily="49" charset="0"/>
                <a:ea typeface="ＭＳ Ｐゴシック" pitchFamily="50" charset="-128"/>
                <a:cs typeface="Courier New" pitchFamily="49" charset="0"/>
              </a:rPr>
              <a:t>Ans</a:t>
            </a:r>
            <a:r>
              <a:rPr lang="en-US" altLang="ja-JP" sz="3200" dirty="0">
                <a:latin typeface="Courier New" pitchFamily="49" charset="0"/>
                <a:ea typeface="ＭＳ Ｐゴシック" pitchFamily="50" charset="-128"/>
                <a:cs typeface="Courier New" pitchFamily="49" charset="0"/>
              </a:rPr>
              <a:t>=</a:t>
            </a:r>
            <a:r>
              <a:rPr lang="en-US" altLang="ja-JP" sz="3200" dirty="0" err="1">
                <a:latin typeface="Courier New" pitchFamily="49" charset="0"/>
                <a:ea typeface="ＭＳ Ｐゴシック" pitchFamily="50" charset="-128"/>
                <a:cs typeface="Courier New" pitchFamily="49" charset="0"/>
              </a:rPr>
              <a:t>Ans+i</a:t>
            </a:r>
            <a:r>
              <a:rPr lang="en-US" altLang="ja-JP" sz="3200" dirty="0">
                <a:latin typeface="Courier New" pitchFamily="49" charset="0"/>
                <a:ea typeface="ＭＳ Ｐゴシック" pitchFamily="50" charset="-128"/>
                <a:cs typeface="Courier New" pitchFamily="49" charset="0"/>
              </a:rPr>
              <a:t>;</a:t>
            </a:r>
            <a:br>
              <a:rPr lang="en-US" altLang="ja-JP" sz="3200" dirty="0">
                <a:latin typeface="Courier New" pitchFamily="49" charset="0"/>
                <a:ea typeface="ＭＳ Ｐゴシック" pitchFamily="50" charset="-128"/>
                <a:cs typeface="Courier New" pitchFamily="49" charset="0"/>
              </a:rPr>
            </a:br>
            <a:r>
              <a:rPr lang="en-US" altLang="ja-JP" sz="3200" dirty="0">
                <a:latin typeface="Courier New" pitchFamily="49" charset="0"/>
                <a:ea typeface="ＭＳ Ｐゴシック" pitchFamily="50" charset="-128"/>
                <a:cs typeface="Courier New" pitchFamily="49" charset="0"/>
              </a:rPr>
              <a:t>}</a:t>
            </a:r>
            <a:endParaRPr lang="fr-FR" altLang="ja-JP" sz="3200" dirty="0">
              <a:latin typeface="Courier New" pitchFamily="49" charset="0"/>
              <a:ea typeface="ＭＳ Ｐゴシック" pitchFamily="50" charset="-128"/>
              <a:cs typeface="Courier New" pitchFamily="49" charset="0"/>
            </a:endParaRPr>
          </a:p>
        </p:txBody>
      </p:sp>
      <p:sp>
        <p:nvSpPr>
          <p:cNvPr id="6" name="正方形/長方形 5"/>
          <p:cNvSpPr/>
          <p:nvPr/>
        </p:nvSpPr>
        <p:spPr>
          <a:xfrm>
            <a:off x="4140200" y="2708275"/>
            <a:ext cx="4319588" cy="2501900"/>
          </a:xfrm>
          <a:prstGeom prst="rect">
            <a:avLst/>
          </a:prstGeom>
          <a:solidFill>
            <a:schemeClr val="accent1">
              <a:lumMod val="20000"/>
              <a:lumOff val="80000"/>
            </a:schemeClr>
          </a:solidFill>
          <a:ln>
            <a:solidFill>
              <a:schemeClr val="tx1"/>
            </a:solidFill>
            <a:prstDash val="dashDot"/>
          </a:ln>
        </p:spPr>
        <p:txBody>
          <a:bodyPr>
            <a:spAutoFit/>
          </a:bodyPr>
          <a:lstStyle/>
          <a:p>
            <a:pPr>
              <a:lnSpc>
                <a:spcPts val="3100"/>
              </a:lnSpc>
              <a:defRPr/>
            </a:pPr>
            <a:r>
              <a:rPr lang="fr-FR" altLang="ja-JP" sz="3200" b="1" dirty="0">
                <a:latin typeface="Courier New" pitchFamily="49" charset="0"/>
                <a:ea typeface="ＭＳ Ｐゴシック" pitchFamily="50" charset="-128"/>
                <a:cs typeface="Courier New" pitchFamily="49" charset="0"/>
              </a:rPr>
              <a:t>int</a:t>
            </a:r>
            <a:r>
              <a:rPr lang="fr-FR" altLang="ja-JP" sz="3200" dirty="0">
                <a:latin typeface="Courier New" pitchFamily="49" charset="0"/>
                <a:ea typeface="ＭＳ Ｐゴシック" pitchFamily="50" charset="-128"/>
                <a:cs typeface="Courier New" pitchFamily="49" charset="0"/>
              </a:rPr>
              <a:t> Ans=0;</a:t>
            </a:r>
          </a:p>
          <a:p>
            <a:pPr>
              <a:lnSpc>
                <a:spcPts val="3100"/>
              </a:lnSpc>
              <a:defRPr/>
            </a:pPr>
            <a:r>
              <a:rPr lang="fr-FR" altLang="ja-JP" sz="3200" b="1" dirty="0">
                <a:latin typeface="Courier New" pitchFamily="49" charset="0"/>
                <a:ea typeface="ＭＳ Ｐゴシック" pitchFamily="50" charset="-128"/>
                <a:cs typeface="Courier New" pitchFamily="49" charset="0"/>
              </a:rPr>
              <a:t>int</a:t>
            </a:r>
            <a:r>
              <a:rPr lang="fr-FR" altLang="ja-JP" sz="3200" dirty="0">
                <a:latin typeface="Courier New" pitchFamily="49" charset="0"/>
                <a:ea typeface="ＭＳ Ｐゴシック" pitchFamily="50" charset="-128"/>
                <a:cs typeface="Courier New" pitchFamily="49" charset="0"/>
              </a:rPr>
              <a:t> i=1;</a:t>
            </a:r>
          </a:p>
          <a:p>
            <a:pPr>
              <a:lnSpc>
                <a:spcPts val="3100"/>
              </a:lnSpc>
              <a:defRPr/>
            </a:pPr>
            <a:r>
              <a:rPr lang="fr-FR" altLang="ja-JP" sz="3200" b="1" dirty="0">
                <a:latin typeface="Courier New" pitchFamily="49" charset="0"/>
                <a:ea typeface="ＭＳ Ｐゴシック" pitchFamily="50" charset="-128"/>
                <a:cs typeface="Courier New" pitchFamily="49" charset="0"/>
              </a:rPr>
              <a:t>while</a:t>
            </a:r>
            <a:r>
              <a:rPr lang="fr-FR" altLang="ja-JP" sz="3200" dirty="0">
                <a:latin typeface="Courier New" pitchFamily="49" charset="0"/>
                <a:ea typeface="ＭＳ Ｐゴシック" pitchFamily="50" charset="-128"/>
                <a:cs typeface="Courier New" pitchFamily="49" charset="0"/>
              </a:rPr>
              <a:t>( ***** ) {</a:t>
            </a:r>
          </a:p>
          <a:p>
            <a:pPr>
              <a:lnSpc>
                <a:spcPts val="3100"/>
              </a:lnSpc>
              <a:defRPr/>
            </a:pPr>
            <a:r>
              <a:rPr lang="ja-JP" altLang="fr-FR" sz="3200" dirty="0">
                <a:latin typeface="Courier New" pitchFamily="49" charset="0"/>
                <a:ea typeface="ＭＳ Ｐゴシック" pitchFamily="50" charset="-128"/>
                <a:cs typeface="Courier New" pitchFamily="49" charset="0"/>
              </a:rPr>
              <a:t>　　</a:t>
            </a:r>
            <a:r>
              <a:rPr lang="fr-FR" altLang="ja-JP" sz="3200" dirty="0">
                <a:latin typeface="Courier New" pitchFamily="49" charset="0"/>
                <a:ea typeface="ＭＳ Ｐゴシック" pitchFamily="50" charset="-128"/>
                <a:cs typeface="Courier New" pitchFamily="49" charset="0"/>
              </a:rPr>
              <a:t>Ans=Ans+i;</a:t>
            </a:r>
          </a:p>
          <a:p>
            <a:pPr>
              <a:lnSpc>
                <a:spcPts val="3100"/>
              </a:lnSpc>
              <a:defRPr/>
            </a:pPr>
            <a:r>
              <a:rPr lang="ja-JP" altLang="fr-FR" sz="3200" dirty="0">
                <a:latin typeface="Courier New" pitchFamily="49" charset="0"/>
                <a:ea typeface="ＭＳ Ｐゴシック" pitchFamily="50" charset="-128"/>
                <a:cs typeface="Courier New" pitchFamily="49" charset="0"/>
              </a:rPr>
              <a:t>　　</a:t>
            </a:r>
            <a:r>
              <a:rPr lang="fr-FR" altLang="ja-JP" sz="3200" dirty="0">
                <a:latin typeface="Courier New" pitchFamily="49" charset="0"/>
                <a:ea typeface="ＭＳ Ｐゴシック" pitchFamily="50" charset="-128"/>
                <a:cs typeface="Courier New" pitchFamily="49" charset="0"/>
              </a:rPr>
              <a:t>i=i+1;</a:t>
            </a:r>
          </a:p>
          <a:p>
            <a:pPr>
              <a:lnSpc>
                <a:spcPts val="3100"/>
              </a:lnSpc>
              <a:defRPr/>
            </a:pPr>
            <a:r>
              <a:rPr lang="fr-FR" altLang="ja-JP" sz="3200" dirty="0">
                <a:latin typeface="Courier New" pitchFamily="49" charset="0"/>
                <a:ea typeface="ＭＳ Ｐゴシック" pitchFamily="50" charset="-128"/>
                <a:cs typeface="Courier New" pitchFamily="49" charset="0"/>
              </a:rPr>
              <a:t>}</a:t>
            </a:r>
          </a:p>
        </p:txBody>
      </p:sp>
      <p:sp>
        <p:nvSpPr>
          <p:cNvPr id="20487" name="正方形/長方形 6"/>
          <p:cNvSpPr>
            <a:spLocks noChangeArrowheads="1"/>
          </p:cNvSpPr>
          <p:nvPr/>
        </p:nvSpPr>
        <p:spPr bwMode="auto">
          <a:xfrm>
            <a:off x="395288" y="3500438"/>
            <a:ext cx="3600450" cy="1816100"/>
          </a:xfrm>
          <a:prstGeom prst="rect">
            <a:avLst/>
          </a:prstGeom>
          <a:noFill/>
          <a:ln w="9525">
            <a:noFill/>
            <a:miter lim="800000"/>
            <a:headEnd/>
            <a:tailEnd/>
          </a:ln>
        </p:spPr>
        <p:txBody>
          <a:bodyPr>
            <a:spAutoFit/>
          </a:bodyPr>
          <a:lstStyle/>
          <a:p>
            <a:r>
              <a:rPr lang="ja-JP" altLang="en-US" sz="2800"/>
              <a:t>これを</a:t>
            </a:r>
            <a:r>
              <a:rPr lang="en-US" altLang="ja-JP" sz="2800"/>
              <a:t>while</a:t>
            </a:r>
            <a:r>
              <a:rPr lang="ja-JP" altLang="en-US" sz="2800"/>
              <a:t>文を用いて書き直した場合、空欄に入る適切な式は？</a:t>
            </a:r>
          </a:p>
        </p:txBody>
      </p:sp>
      <p:sp>
        <p:nvSpPr>
          <p:cNvPr id="8" name="正方形/長方形 7"/>
          <p:cNvSpPr/>
          <p:nvPr/>
        </p:nvSpPr>
        <p:spPr>
          <a:xfrm>
            <a:off x="5795963" y="3500438"/>
            <a:ext cx="1584325" cy="4333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a:spLocks noGrp="1"/>
          </p:cNvSpPr>
          <p:nvPr>
            <p:ph type="title"/>
          </p:nvPr>
        </p:nvSpPr>
        <p:spPr>
          <a:xfrm>
            <a:off x="395288" y="260350"/>
            <a:ext cx="7543800" cy="796925"/>
          </a:xfrm>
        </p:spPr>
        <p:txBody>
          <a:bodyPr/>
          <a:lstStyle/>
          <a:p>
            <a:pPr eaLnBrk="1" hangingPunct="1"/>
            <a:r>
              <a:rPr lang="ja-JP" altLang="en-US" smtClean="0"/>
              <a:t>理解度チェック４　</a:t>
            </a:r>
            <a:r>
              <a:rPr lang="ja-JP" altLang="en-US" smtClean="0">
                <a:solidFill>
                  <a:srgbClr val="FF0000"/>
                </a:solidFill>
              </a:rPr>
              <a:t>解答</a:t>
            </a:r>
          </a:p>
        </p:txBody>
      </p:sp>
      <p:sp>
        <p:nvSpPr>
          <p:cNvPr id="53" name="円/楕円 52"/>
          <p:cNvSpPr/>
          <p:nvPr/>
        </p:nvSpPr>
        <p:spPr>
          <a:xfrm>
            <a:off x="2987675" y="5229225"/>
            <a:ext cx="1800225" cy="86360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1508" name="テキスト ボックス 4"/>
          <p:cNvSpPr txBox="1">
            <a:spLocks noChangeArrowheads="1"/>
          </p:cNvSpPr>
          <p:nvPr/>
        </p:nvSpPr>
        <p:spPr bwMode="auto">
          <a:xfrm>
            <a:off x="755650" y="5373688"/>
            <a:ext cx="7632700" cy="1076325"/>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2800" b="1">
                <a:solidFill>
                  <a:srgbClr val="0000FF"/>
                </a:solidFill>
              </a:rPr>
              <a:t>１．</a:t>
            </a:r>
            <a:r>
              <a:rPr lang="en-US" altLang="zh-TW" sz="2800">
                <a:latin typeface="Courier New" pitchFamily="49" charset="0"/>
                <a:cs typeface="Courier New" pitchFamily="49" charset="0"/>
              </a:rPr>
              <a:t>i&lt;5</a:t>
            </a:r>
            <a:r>
              <a:rPr lang="zh-TW" altLang="en-US" sz="2800">
                <a:latin typeface="Courier New" pitchFamily="49" charset="0"/>
                <a:cs typeface="Courier New" pitchFamily="49" charset="0"/>
              </a:rPr>
              <a:t>  </a:t>
            </a:r>
            <a:r>
              <a:rPr lang="zh-TW" altLang="en-US" sz="2800"/>
              <a:t> </a:t>
            </a:r>
            <a:r>
              <a:rPr lang="ja-JP" altLang="en-US" sz="2800"/>
              <a:t>　   </a:t>
            </a:r>
            <a:r>
              <a:rPr lang="ja-JP" altLang="en-US" sz="2800">
                <a:solidFill>
                  <a:srgbClr val="0000FF"/>
                </a:solidFill>
              </a:rPr>
              <a:t>２．</a:t>
            </a:r>
            <a:r>
              <a:rPr lang="en-US" altLang="zh-TW" sz="2800">
                <a:latin typeface="Courier New" pitchFamily="49" charset="0"/>
                <a:cs typeface="Courier New" pitchFamily="49" charset="0"/>
              </a:rPr>
              <a:t>i&lt;=5</a:t>
            </a:r>
            <a:r>
              <a:rPr lang="zh-TW" altLang="en-US" sz="2800">
                <a:latin typeface="Courier New" pitchFamily="49" charset="0"/>
                <a:cs typeface="Courier New" pitchFamily="49" charset="0"/>
              </a:rPr>
              <a:t>  </a:t>
            </a:r>
            <a:r>
              <a:rPr lang="ja-JP" altLang="en-US" sz="2800"/>
              <a:t>　 </a:t>
            </a:r>
            <a:r>
              <a:rPr lang="ja-JP" altLang="en-US" sz="2800">
                <a:solidFill>
                  <a:srgbClr val="0000FF"/>
                </a:solidFill>
              </a:rPr>
              <a:t>３．</a:t>
            </a:r>
            <a:r>
              <a:rPr lang="en-US" altLang="zh-TW" sz="2800">
                <a:latin typeface="Courier New" pitchFamily="49" charset="0"/>
                <a:cs typeface="Courier New" pitchFamily="49" charset="0"/>
              </a:rPr>
              <a:t>i&gt;5</a:t>
            </a:r>
            <a:r>
              <a:rPr lang="en-US" altLang="zh-TW" sz="2800"/>
              <a:t>  </a:t>
            </a:r>
          </a:p>
          <a:p>
            <a:pPr marL="457200" indent="-457200"/>
            <a:r>
              <a:rPr lang="zh-TW" altLang="en-US" sz="2800"/>
              <a:t> </a:t>
            </a:r>
            <a:r>
              <a:rPr lang="ja-JP" altLang="en-US" sz="2800">
                <a:solidFill>
                  <a:srgbClr val="0000FF"/>
                </a:solidFill>
              </a:rPr>
              <a:t>４．</a:t>
            </a:r>
            <a:r>
              <a:rPr lang="en-US" altLang="zh-TW" sz="2800">
                <a:latin typeface="Courier New" pitchFamily="49" charset="0"/>
                <a:cs typeface="Courier New" pitchFamily="49" charset="0"/>
              </a:rPr>
              <a:t>i&gt;=5</a:t>
            </a:r>
            <a:r>
              <a:rPr lang="zh-TW" altLang="en-US" sz="2800">
                <a:latin typeface="Courier New" pitchFamily="49" charset="0"/>
                <a:cs typeface="Courier New" pitchFamily="49" charset="0"/>
              </a:rPr>
              <a:t>    </a:t>
            </a:r>
            <a:r>
              <a:rPr lang="ja-JP" altLang="en-US" sz="2800">
                <a:solidFill>
                  <a:srgbClr val="0000FF"/>
                </a:solidFill>
              </a:rPr>
              <a:t>５．</a:t>
            </a:r>
            <a:r>
              <a:rPr lang="en-US" altLang="zh-TW" sz="2800">
                <a:latin typeface="Courier New" pitchFamily="49" charset="0"/>
                <a:cs typeface="Courier New" pitchFamily="49" charset="0"/>
              </a:rPr>
              <a:t>i==5</a:t>
            </a:r>
            <a:r>
              <a:rPr lang="zh-TW" altLang="en-US" sz="2800">
                <a:latin typeface="Courier New" pitchFamily="49" charset="0"/>
                <a:cs typeface="Courier New" pitchFamily="49" charset="0"/>
              </a:rPr>
              <a:t>   </a:t>
            </a:r>
          </a:p>
        </p:txBody>
      </p:sp>
      <p:sp>
        <p:nvSpPr>
          <p:cNvPr id="24" name="正方形/長方形 23"/>
          <p:cNvSpPr/>
          <p:nvPr/>
        </p:nvSpPr>
        <p:spPr>
          <a:xfrm>
            <a:off x="468313" y="1268413"/>
            <a:ext cx="4679950" cy="1658937"/>
          </a:xfrm>
          <a:prstGeom prst="rect">
            <a:avLst/>
          </a:prstGeom>
          <a:solidFill>
            <a:schemeClr val="accent1">
              <a:lumMod val="20000"/>
              <a:lumOff val="80000"/>
            </a:schemeClr>
          </a:solidFill>
          <a:ln>
            <a:solidFill>
              <a:schemeClr val="tx1"/>
            </a:solidFill>
            <a:prstDash val="dashDot"/>
          </a:ln>
        </p:spPr>
        <p:txBody>
          <a:bodyPr>
            <a:spAutoFit/>
          </a:bodyPr>
          <a:lstStyle/>
          <a:p>
            <a:pPr>
              <a:lnSpc>
                <a:spcPts val="3000"/>
              </a:lnSpc>
              <a:defRPr/>
            </a:pPr>
            <a:r>
              <a:rPr lang="en-US" altLang="ja-JP" sz="2400" b="1" dirty="0" err="1">
                <a:latin typeface="Courier New" pitchFamily="49" charset="0"/>
                <a:ea typeface="ＭＳ Ｐゴシック" pitchFamily="50" charset="-128"/>
                <a:cs typeface="Courier New" pitchFamily="49" charset="0"/>
              </a:rPr>
              <a:t>int</a:t>
            </a:r>
            <a:r>
              <a:rPr lang="en-US" altLang="ja-JP" sz="2400" dirty="0">
                <a:latin typeface="Courier New" pitchFamily="49" charset="0"/>
                <a:ea typeface="ＭＳ Ｐゴシック" pitchFamily="50" charset="-128"/>
                <a:cs typeface="Courier New" pitchFamily="49" charset="0"/>
              </a:rPr>
              <a:t> </a:t>
            </a:r>
            <a:r>
              <a:rPr lang="en-US" altLang="ja-JP" sz="2400" dirty="0" err="1">
                <a:latin typeface="Courier New" pitchFamily="49" charset="0"/>
                <a:ea typeface="ＭＳ Ｐゴシック" pitchFamily="50" charset="-128"/>
                <a:cs typeface="Courier New" pitchFamily="49" charset="0"/>
              </a:rPr>
              <a:t>Ans</a:t>
            </a:r>
            <a:r>
              <a:rPr lang="en-US" altLang="ja-JP" sz="2400" dirty="0">
                <a:latin typeface="Courier New" pitchFamily="49" charset="0"/>
                <a:ea typeface="ＭＳ Ｐゴシック" pitchFamily="50" charset="-128"/>
                <a:cs typeface="Courier New" pitchFamily="49" charset="0"/>
              </a:rPr>
              <a:t>=0;</a:t>
            </a:r>
            <a:br>
              <a:rPr lang="en-US" altLang="ja-JP" sz="2400" dirty="0">
                <a:latin typeface="Courier New" pitchFamily="49" charset="0"/>
                <a:ea typeface="ＭＳ Ｐゴシック" pitchFamily="50" charset="-128"/>
                <a:cs typeface="Courier New" pitchFamily="49" charset="0"/>
              </a:rPr>
            </a:br>
            <a:r>
              <a:rPr lang="en-US" altLang="ja-JP" sz="2400" b="1" dirty="0">
                <a:latin typeface="Courier New" pitchFamily="49" charset="0"/>
                <a:ea typeface="ＭＳ Ｐゴシック" pitchFamily="50" charset="-128"/>
                <a:cs typeface="Courier New" pitchFamily="49" charset="0"/>
              </a:rPr>
              <a:t>for</a:t>
            </a:r>
            <a:r>
              <a:rPr lang="en-US" altLang="ja-JP" sz="2400" dirty="0">
                <a:latin typeface="Courier New" pitchFamily="49" charset="0"/>
                <a:ea typeface="ＭＳ Ｐゴシック" pitchFamily="50" charset="-128"/>
                <a:cs typeface="Courier New" pitchFamily="49" charset="0"/>
              </a:rPr>
              <a:t>(</a:t>
            </a:r>
            <a:r>
              <a:rPr lang="en-US" altLang="ja-JP" sz="2400" b="1" dirty="0" err="1">
                <a:latin typeface="Courier New" pitchFamily="49" charset="0"/>
                <a:ea typeface="ＭＳ Ｐゴシック" pitchFamily="50" charset="-128"/>
                <a:cs typeface="Courier New" pitchFamily="49" charset="0"/>
              </a:rPr>
              <a:t>int</a:t>
            </a:r>
            <a:r>
              <a:rPr lang="en-US" altLang="ja-JP" sz="2400" dirty="0">
                <a:latin typeface="Courier New" pitchFamily="49" charset="0"/>
                <a:ea typeface="ＭＳ Ｐゴシック" pitchFamily="50" charset="-128"/>
                <a:cs typeface="Courier New" pitchFamily="49" charset="0"/>
              </a:rPr>
              <a:t> </a:t>
            </a:r>
            <a:r>
              <a:rPr lang="en-US" altLang="ja-JP" sz="2400" dirty="0" err="1">
                <a:latin typeface="Courier New" pitchFamily="49" charset="0"/>
                <a:ea typeface="ＭＳ Ｐゴシック" pitchFamily="50" charset="-128"/>
                <a:cs typeface="Courier New" pitchFamily="49" charset="0"/>
              </a:rPr>
              <a:t>i</a:t>
            </a:r>
            <a:r>
              <a:rPr lang="en-US" altLang="ja-JP" sz="2400" dirty="0">
                <a:latin typeface="Courier New" pitchFamily="49" charset="0"/>
                <a:ea typeface="ＭＳ Ｐゴシック" pitchFamily="50" charset="-128"/>
                <a:cs typeface="Courier New" pitchFamily="49" charset="0"/>
              </a:rPr>
              <a:t>=1;i&lt;=5;i++) {</a:t>
            </a:r>
            <a:br>
              <a:rPr lang="en-US" altLang="ja-JP" sz="2400" dirty="0">
                <a:latin typeface="Courier New" pitchFamily="49" charset="0"/>
                <a:ea typeface="ＭＳ Ｐゴシック" pitchFamily="50" charset="-128"/>
                <a:cs typeface="Courier New" pitchFamily="49" charset="0"/>
              </a:rPr>
            </a:br>
            <a:r>
              <a:rPr lang="ja-JP" altLang="en-US" sz="2400" dirty="0">
                <a:latin typeface="Courier New" pitchFamily="49" charset="0"/>
                <a:ea typeface="ＭＳ Ｐゴシック" pitchFamily="50" charset="-128"/>
                <a:cs typeface="Courier New" pitchFamily="49" charset="0"/>
              </a:rPr>
              <a:t>　　</a:t>
            </a:r>
            <a:r>
              <a:rPr lang="en-US" altLang="ja-JP" sz="2400" dirty="0" err="1">
                <a:latin typeface="Courier New" pitchFamily="49" charset="0"/>
                <a:ea typeface="ＭＳ Ｐゴシック" pitchFamily="50" charset="-128"/>
                <a:cs typeface="Courier New" pitchFamily="49" charset="0"/>
              </a:rPr>
              <a:t>Ans</a:t>
            </a:r>
            <a:r>
              <a:rPr lang="en-US" altLang="ja-JP" sz="2400" dirty="0">
                <a:latin typeface="Courier New" pitchFamily="49" charset="0"/>
                <a:ea typeface="ＭＳ Ｐゴシック" pitchFamily="50" charset="-128"/>
                <a:cs typeface="Courier New" pitchFamily="49" charset="0"/>
              </a:rPr>
              <a:t>=</a:t>
            </a:r>
            <a:r>
              <a:rPr lang="en-US" altLang="ja-JP" sz="2400" dirty="0" err="1">
                <a:latin typeface="Courier New" pitchFamily="49" charset="0"/>
                <a:ea typeface="ＭＳ Ｐゴシック" pitchFamily="50" charset="-128"/>
                <a:cs typeface="Courier New" pitchFamily="49" charset="0"/>
              </a:rPr>
              <a:t>Ans+i</a:t>
            </a:r>
            <a:r>
              <a:rPr lang="en-US" altLang="ja-JP" sz="2400" dirty="0">
                <a:latin typeface="Courier New" pitchFamily="49" charset="0"/>
                <a:ea typeface="ＭＳ Ｐゴシック" pitchFamily="50" charset="-128"/>
                <a:cs typeface="Courier New" pitchFamily="49" charset="0"/>
              </a:rPr>
              <a:t>;</a:t>
            </a:r>
            <a:br>
              <a:rPr lang="en-US" altLang="ja-JP" sz="2400" dirty="0">
                <a:latin typeface="Courier New" pitchFamily="49" charset="0"/>
                <a:ea typeface="ＭＳ Ｐゴシック" pitchFamily="50" charset="-128"/>
                <a:cs typeface="Courier New" pitchFamily="49" charset="0"/>
              </a:rPr>
            </a:br>
            <a:r>
              <a:rPr lang="en-US" altLang="ja-JP" sz="2400" dirty="0">
                <a:latin typeface="Courier New" pitchFamily="49" charset="0"/>
                <a:ea typeface="ＭＳ Ｐゴシック" pitchFamily="50" charset="-128"/>
                <a:cs typeface="Courier New" pitchFamily="49" charset="0"/>
              </a:rPr>
              <a:t>}</a:t>
            </a:r>
            <a:endParaRPr lang="fr-FR" altLang="ja-JP" sz="2400" dirty="0">
              <a:latin typeface="Courier New" pitchFamily="49" charset="0"/>
              <a:ea typeface="ＭＳ Ｐゴシック" pitchFamily="50" charset="-128"/>
              <a:cs typeface="Courier New" pitchFamily="49" charset="0"/>
            </a:endParaRPr>
          </a:p>
        </p:txBody>
      </p:sp>
      <p:sp>
        <p:nvSpPr>
          <p:cNvPr id="25" name="正方形/長方形 24"/>
          <p:cNvSpPr/>
          <p:nvPr/>
        </p:nvSpPr>
        <p:spPr>
          <a:xfrm>
            <a:off x="4427538" y="2636838"/>
            <a:ext cx="3889375" cy="2501900"/>
          </a:xfrm>
          <a:prstGeom prst="rect">
            <a:avLst/>
          </a:prstGeom>
          <a:solidFill>
            <a:schemeClr val="accent1">
              <a:lumMod val="20000"/>
              <a:lumOff val="80000"/>
            </a:schemeClr>
          </a:solidFill>
          <a:ln>
            <a:solidFill>
              <a:schemeClr val="tx1"/>
            </a:solidFill>
            <a:prstDash val="dashDot"/>
          </a:ln>
        </p:spPr>
        <p:txBody>
          <a:bodyPr>
            <a:spAutoFit/>
          </a:bodyPr>
          <a:lstStyle/>
          <a:p>
            <a:pPr>
              <a:lnSpc>
                <a:spcPts val="3100"/>
              </a:lnSpc>
              <a:defRPr/>
            </a:pPr>
            <a:r>
              <a:rPr lang="fr-FR" altLang="ja-JP" sz="2800" b="1" dirty="0">
                <a:latin typeface="Courier New" pitchFamily="49" charset="0"/>
                <a:ea typeface="ＭＳ Ｐゴシック" pitchFamily="50" charset="-128"/>
                <a:cs typeface="Courier New" pitchFamily="49" charset="0"/>
              </a:rPr>
              <a:t>int</a:t>
            </a:r>
            <a:r>
              <a:rPr lang="fr-FR" altLang="ja-JP" sz="2800" dirty="0">
                <a:latin typeface="Courier New" pitchFamily="49" charset="0"/>
                <a:ea typeface="ＭＳ Ｐゴシック" pitchFamily="50" charset="-128"/>
                <a:cs typeface="Courier New" pitchFamily="49" charset="0"/>
              </a:rPr>
              <a:t> Ans=0;</a:t>
            </a:r>
          </a:p>
          <a:p>
            <a:pPr>
              <a:lnSpc>
                <a:spcPts val="3100"/>
              </a:lnSpc>
              <a:defRPr/>
            </a:pPr>
            <a:r>
              <a:rPr lang="fr-FR" altLang="ja-JP" sz="2800" b="1" dirty="0">
                <a:latin typeface="Courier New" pitchFamily="49" charset="0"/>
                <a:ea typeface="ＭＳ Ｐゴシック" pitchFamily="50" charset="-128"/>
                <a:cs typeface="Courier New" pitchFamily="49" charset="0"/>
              </a:rPr>
              <a:t>int</a:t>
            </a:r>
            <a:r>
              <a:rPr lang="fr-FR" altLang="ja-JP" sz="2800" dirty="0">
                <a:latin typeface="Courier New" pitchFamily="49" charset="0"/>
                <a:ea typeface="ＭＳ Ｐゴシック" pitchFamily="50" charset="-128"/>
                <a:cs typeface="Courier New" pitchFamily="49" charset="0"/>
              </a:rPr>
              <a:t> i=1;</a:t>
            </a:r>
          </a:p>
          <a:p>
            <a:pPr>
              <a:lnSpc>
                <a:spcPts val="3100"/>
              </a:lnSpc>
              <a:defRPr/>
            </a:pPr>
            <a:r>
              <a:rPr lang="fr-FR" altLang="ja-JP" sz="2800" b="1" dirty="0">
                <a:latin typeface="Courier New" pitchFamily="49" charset="0"/>
                <a:ea typeface="ＭＳ Ｐゴシック" pitchFamily="50" charset="-128"/>
                <a:cs typeface="Courier New" pitchFamily="49" charset="0"/>
              </a:rPr>
              <a:t>while</a:t>
            </a:r>
            <a:r>
              <a:rPr lang="fr-FR" altLang="ja-JP" sz="2800" dirty="0">
                <a:latin typeface="Courier New" pitchFamily="49" charset="0"/>
                <a:ea typeface="ＭＳ Ｐゴシック" pitchFamily="50" charset="-128"/>
                <a:cs typeface="Courier New" pitchFamily="49" charset="0"/>
              </a:rPr>
              <a:t>( ***** ) {</a:t>
            </a:r>
          </a:p>
          <a:p>
            <a:pPr>
              <a:lnSpc>
                <a:spcPts val="3100"/>
              </a:lnSpc>
              <a:defRPr/>
            </a:pPr>
            <a:r>
              <a:rPr lang="ja-JP" altLang="fr-FR" sz="2800" dirty="0">
                <a:latin typeface="Courier New" pitchFamily="49" charset="0"/>
                <a:ea typeface="ＭＳ Ｐゴシック" pitchFamily="50" charset="-128"/>
                <a:cs typeface="Courier New" pitchFamily="49" charset="0"/>
              </a:rPr>
              <a:t>　　</a:t>
            </a:r>
            <a:r>
              <a:rPr lang="fr-FR" altLang="ja-JP" sz="2800" dirty="0">
                <a:latin typeface="Courier New" pitchFamily="49" charset="0"/>
                <a:ea typeface="ＭＳ Ｐゴシック" pitchFamily="50" charset="-128"/>
                <a:cs typeface="Courier New" pitchFamily="49" charset="0"/>
              </a:rPr>
              <a:t>Ans=Ans+i;</a:t>
            </a:r>
          </a:p>
          <a:p>
            <a:pPr>
              <a:lnSpc>
                <a:spcPts val="3100"/>
              </a:lnSpc>
              <a:defRPr/>
            </a:pPr>
            <a:r>
              <a:rPr lang="ja-JP" altLang="fr-FR" sz="2800" dirty="0">
                <a:latin typeface="Courier New" pitchFamily="49" charset="0"/>
                <a:ea typeface="ＭＳ Ｐゴシック" pitchFamily="50" charset="-128"/>
                <a:cs typeface="Courier New" pitchFamily="49" charset="0"/>
              </a:rPr>
              <a:t>　　</a:t>
            </a:r>
            <a:r>
              <a:rPr lang="fr-FR" altLang="ja-JP" sz="2800" dirty="0">
                <a:latin typeface="Courier New" pitchFamily="49" charset="0"/>
                <a:ea typeface="ＭＳ Ｐゴシック" pitchFamily="50" charset="-128"/>
                <a:cs typeface="Courier New" pitchFamily="49" charset="0"/>
              </a:rPr>
              <a:t>i=i+1;</a:t>
            </a:r>
          </a:p>
          <a:p>
            <a:pPr>
              <a:lnSpc>
                <a:spcPts val="3100"/>
              </a:lnSpc>
              <a:defRPr/>
            </a:pPr>
            <a:r>
              <a:rPr lang="fr-FR" altLang="ja-JP" sz="2800" dirty="0">
                <a:latin typeface="Courier New" pitchFamily="49" charset="0"/>
                <a:ea typeface="ＭＳ Ｐゴシック" pitchFamily="50" charset="-128"/>
                <a:cs typeface="Courier New" pitchFamily="49" charset="0"/>
              </a:rPr>
              <a:t>}</a:t>
            </a:r>
          </a:p>
        </p:txBody>
      </p:sp>
      <p:sp>
        <p:nvSpPr>
          <p:cNvPr id="26" name="正方形/長方形 25"/>
          <p:cNvSpPr/>
          <p:nvPr/>
        </p:nvSpPr>
        <p:spPr>
          <a:xfrm>
            <a:off x="5867400" y="3500438"/>
            <a:ext cx="1296988" cy="4333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7" name="テキスト ボックス 26"/>
          <p:cNvSpPr txBox="1">
            <a:spLocks noChangeArrowheads="1"/>
          </p:cNvSpPr>
          <p:nvPr/>
        </p:nvSpPr>
        <p:spPr bwMode="auto">
          <a:xfrm>
            <a:off x="5292725" y="1628775"/>
            <a:ext cx="2951163" cy="830263"/>
          </a:xfrm>
          <a:prstGeom prst="rect">
            <a:avLst/>
          </a:prstGeom>
          <a:solidFill>
            <a:srgbClr val="FFC000"/>
          </a:solidFill>
          <a:ln w="9525">
            <a:solidFill>
              <a:schemeClr val="tx1"/>
            </a:solidFill>
            <a:miter lim="800000"/>
            <a:headEnd/>
            <a:tailEnd/>
          </a:ln>
        </p:spPr>
        <p:txBody>
          <a:bodyPr>
            <a:spAutoFit/>
          </a:bodyPr>
          <a:lstStyle/>
          <a:p>
            <a:r>
              <a:rPr lang="ja-JP" altLang="en-US" sz="2400"/>
              <a:t>空欄に入るのは反復条件</a:t>
            </a:r>
          </a:p>
        </p:txBody>
      </p:sp>
      <p:sp>
        <p:nvSpPr>
          <p:cNvPr id="28" name="テキスト ボックス 27"/>
          <p:cNvSpPr txBox="1">
            <a:spLocks noChangeArrowheads="1"/>
          </p:cNvSpPr>
          <p:nvPr/>
        </p:nvSpPr>
        <p:spPr bwMode="auto">
          <a:xfrm>
            <a:off x="395288" y="3716338"/>
            <a:ext cx="3816350" cy="1262062"/>
          </a:xfrm>
          <a:prstGeom prst="rect">
            <a:avLst/>
          </a:prstGeom>
          <a:solidFill>
            <a:srgbClr val="FFC000"/>
          </a:solidFill>
          <a:ln w="9525">
            <a:solidFill>
              <a:schemeClr val="tx1"/>
            </a:solidFill>
            <a:miter lim="800000"/>
            <a:headEnd/>
            <a:tailEnd/>
          </a:ln>
        </p:spPr>
        <p:txBody>
          <a:bodyPr>
            <a:spAutoFit/>
          </a:bodyPr>
          <a:lstStyle/>
          <a:p>
            <a:r>
              <a:rPr lang="ja-JP" altLang="en-US" sz="2400"/>
              <a:t>カウンタ変数</a:t>
            </a:r>
            <a:r>
              <a:rPr lang="en-US" altLang="ja-JP" sz="2400"/>
              <a:t>i</a:t>
            </a:r>
            <a:r>
              <a:rPr lang="ja-JP" altLang="en-US" sz="2400"/>
              <a:t>を１から</a:t>
            </a:r>
            <a:r>
              <a:rPr lang="ja-JP" altLang="en-US" sz="2800" b="1">
                <a:solidFill>
                  <a:srgbClr val="FF0000"/>
                </a:solidFill>
              </a:rPr>
              <a:t>５まで</a:t>
            </a:r>
            <a:r>
              <a:rPr lang="en-US" altLang="ja-JP" sz="2400"/>
              <a:t>1</a:t>
            </a:r>
            <a:r>
              <a:rPr lang="ja-JP" altLang="en-US" sz="2400"/>
              <a:t>ずつ増やしながら</a:t>
            </a:r>
            <a:r>
              <a:rPr lang="en-US" altLang="ja-JP" sz="2400"/>
              <a:t>Ans</a:t>
            </a:r>
            <a:r>
              <a:rPr lang="ja-JP" altLang="en-US" sz="2400"/>
              <a:t>に加える。</a:t>
            </a:r>
          </a:p>
        </p:txBody>
      </p:sp>
      <p:sp>
        <p:nvSpPr>
          <p:cNvPr id="29" name="下矢印 28"/>
          <p:cNvSpPr/>
          <p:nvPr/>
        </p:nvSpPr>
        <p:spPr>
          <a:xfrm rot="1708777">
            <a:off x="6611938" y="2444750"/>
            <a:ext cx="360362" cy="1095375"/>
          </a:xfrm>
          <a:prstGeom prst="downArrow">
            <a:avLst/>
          </a:prstGeom>
          <a:solidFill>
            <a:srgbClr val="00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0" name="テキスト ボックス 29"/>
          <p:cNvSpPr txBox="1">
            <a:spLocks noChangeArrowheads="1"/>
          </p:cNvSpPr>
          <p:nvPr/>
        </p:nvSpPr>
        <p:spPr bwMode="auto">
          <a:xfrm>
            <a:off x="468313" y="3284538"/>
            <a:ext cx="3743325" cy="523875"/>
          </a:xfrm>
          <a:prstGeom prst="rect">
            <a:avLst/>
          </a:prstGeom>
          <a:noFill/>
          <a:ln w="9525">
            <a:noFill/>
            <a:miter lim="800000"/>
            <a:headEnd/>
            <a:tailEnd/>
          </a:ln>
        </p:spPr>
        <p:txBody>
          <a:bodyPr>
            <a:spAutoFit/>
          </a:bodyPr>
          <a:lstStyle/>
          <a:p>
            <a:pPr algn="ctr"/>
            <a:r>
              <a:rPr lang="ja-JP" altLang="en-US" sz="2800"/>
              <a:t>＜処理内容＞</a:t>
            </a:r>
          </a:p>
        </p:txBody>
      </p:sp>
      <p:sp>
        <p:nvSpPr>
          <p:cNvPr id="31" name="上矢印 30"/>
          <p:cNvSpPr/>
          <p:nvPr/>
        </p:nvSpPr>
        <p:spPr>
          <a:xfrm>
            <a:off x="1979613" y="2636838"/>
            <a:ext cx="431800" cy="720725"/>
          </a:xfrm>
          <a:prstGeom prst="upArrow">
            <a:avLst/>
          </a:prstGeom>
          <a:solidFill>
            <a:srgbClr val="00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dissolve">
                                      <p:cBhvr>
                                        <p:cTn id="7" dur="500"/>
                                        <p:tgtEl>
                                          <p:spTgt spid="27"/>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29"/>
                                        </p:tgtEl>
                                        <p:attrNameLst>
                                          <p:attrName>style.visibility</p:attrName>
                                        </p:attrNameLst>
                                      </p:cBhvr>
                                      <p:to>
                                        <p:strVal val="visible"/>
                                      </p:to>
                                    </p:set>
                                    <p:animEffect transition="in" filter="wipe(up)">
                                      <p:cBhvr>
                                        <p:cTn id="11" dur="500"/>
                                        <p:tgtEl>
                                          <p:spTgt spid="29"/>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30"/>
                                        </p:tgtEl>
                                        <p:attrNameLst>
                                          <p:attrName>style.visibility</p:attrName>
                                        </p:attrNameLst>
                                      </p:cBhvr>
                                      <p:to>
                                        <p:strVal val="visible"/>
                                      </p:to>
                                    </p:set>
                                    <p:animEffect transition="in" filter="dissolve">
                                      <p:cBhvr>
                                        <p:cTn id="16" dur="500"/>
                                        <p:tgtEl>
                                          <p:spTgt spid="30"/>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28"/>
                                        </p:tgtEl>
                                        <p:attrNameLst>
                                          <p:attrName>style.visibility</p:attrName>
                                        </p:attrNameLst>
                                      </p:cBhvr>
                                      <p:to>
                                        <p:strVal val="visible"/>
                                      </p:to>
                                    </p:set>
                                    <p:animEffect transition="in" filter="dissolve">
                                      <p:cBhvr>
                                        <p:cTn id="19" dur="500"/>
                                        <p:tgtEl>
                                          <p:spTgt spid="28"/>
                                        </p:tgtEl>
                                      </p:cBhvr>
                                    </p:animEffect>
                                  </p:childTnLst>
                                </p:cTn>
                              </p:par>
                            </p:childTnLst>
                          </p:cTn>
                        </p:par>
                        <p:par>
                          <p:cTn id="20" fill="hold">
                            <p:stCondLst>
                              <p:cond delay="500"/>
                            </p:stCondLst>
                            <p:childTnLst>
                              <p:par>
                                <p:cTn id="21" presetID="22" presetClass="entr" presetSubtype="4" fill="hold" grpId="0" nodeType="afterEffect">
                                  <p:stCondLst>
                                    <p:cond delay="0"/>
                                  </p:stCondLst>
                                  <p:childTnLst>
                                    <p:set>
                                      <p:cBhvr>
                                        <p:cTn id="22" dur="1" fill="hold">
                                          <p:stCondLst>
                                            <p:cond delay="0"/>
                                          </p:stCondLst>
                                        </p:cTn>
                                        <p:tgtEl>
                                          <p:spTgt spid="31"/>
                                        </p:tgtEl>
                                        <p:attrNameLst>
                                          <p:attrName>style.visibility</p:attrName>
                                        </p:attrNameLst>
                                      </p:cBhvr>
                                      <p:to>
                                        <p:strVal val="visible"/>
                                      </p:to>
                                    </p:set>
                                    <p:animEffect transition="in" filter="wipe(down)">
                                      <p:cBhvr>
                                        <p:cTn id="23" dur="500"/>
                                        <p:tgtEl>
                                          <p:spTgt spid="31"/>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53"/>
                                        </p:tgtEl>
                                        <p:attrNameLst>
                                          <p:attrName>style.visibility</p:attrName>
                                        </p:attrNameLst>
                                      </p:cBhvr>
                                      <p:to>
                                        <p:strVal val="visible"/>
                                      </p:to>
                                    </p:set>
                                    <p:animEffect transition="in" filter="dissolve">
                                      <p:cBhvr>
                                        <p:cTn id="28"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27" grpId="0" animBg="1"/>
      <p:bldP spid="28" grpId="0" animBg="1"/>
      <p:bldP spid="29" grpId="0" animBg="1"/>
      <p:bldP spid="30" grpId="0"/>
      <p:bldP spid="3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ja-JP" altLang="en-US" smtClean="0"/>
              <a:t>進度について</a:t>
            </a:r>
          </a:p>
        </p:txBody>
      </p:sp>
      <p:sp>
        <p:nvSpPr>
          <p:cNvPr id="26627" name="Rectangle 3"/>
          <p:cNvSpPr>
            <a:spLocks noGrp="1" noChangeArrowheads="1"/>
          </p:cNvSpPr>
          <p:nvPr>
            <p:ph type="body" idx="1"/>
          </p:nvPr>
        </p:nvSpPr>
        <p:spPr/>
        <p:txBody>
          <a:bodyPr/>
          <a:lstStyle/>
          <a:p>
            <a:pPr eaLnBrk="1" hangingPunct="1"/>
            <a:r>
              <a:rPr lang="ja-JP" altLang="en-US" sz="3200" dirty="0" smtClean="0"/>
              <a:t>本日は、</a:t>
            </a:r>
            <a:r>
              <a:rPr lang="en-US" altLang="ja-JP" sz="3200" dirty="0" smtClean="0"/>
              <a:t>6</a:t>
            </a:r>
            <a:r>
              <a:rPr lang="ja-JP" altLang="en-US" sz="3200" dirty="0" smtClean="0"/>
              <a:t>章までの基礎課題を全て終えた人は、次のいずれかを終えれば演習を終えて結構です。ただし、その際は補助員にきちんとその旨断って下さい。</a:t>
            </a:r>
          </a:p>
          <a:p>
            <a:pPr eaLnBrk="1" hangingPunct="1"/>
            <a:endParaRPr lang="en-US" altLang="ja-JP" dirty="0" smtClean="0"/>
          </a:p>
        </p:txBody>
      </p:sp>
      <p:sp>
        <p:nvSpPr>
          <p:cNvPr id="26628" name="Text Box 4"/>
          <p:cNvSpPr txBox="1">
            <a:spLocks noChangeArrowheads="1"/>
          </p:cNvSpPr>
          <p:nvPr/>
        </p:nvSpPr>
        <p:spPr bwMode="auto">
          <a:xfrm>
            <a:off x="684213" y="3789363"/>
            <a:ext cx="7777162" cy="2062103"/>
          </a:xfrm>
          <a:prstGeom prst="rect">
            <a:avLst/>
          </a:prstGeom>
          <a:solidFill>
            <a:srgbClr val="FFFF99"/>
          </a:solidFill>
          <a:ln w="9525">
            <a:solidFill>
              <a:srgbClr val="FF0000"/>
            </a:solidFill>
            <a:miter lim="800000"/>
            <a:headEnd/>
            <a:tailEnd/>
          </a:ln>
        </p:spPr>
        <p:txBody>
          <a:bodyPr>
            <a:spAutoFit/>
          </a:bodyPr>
          <a:lstStyle/>
          <a:p>
            <a:pPr marL="536575" indent="-536575"/>
            <a:r>
              <a:rPr lang="ja-JP" altLang="en-US" sz="3200" dirty="0"/>
              <a:t>１．理解度確認テスト</a:t>
            </a:r>
            <a:r>
              <a:rPr lang="ja-JP" altLang="en-US" sz="3200" dirty="0" smtClean="0"/>
              <a:t>（「分岐処理</a:t>
            </a:r>
            <a:r>
              <a:rPr lang="en-US" altLang="ja-JP" sz="3200" dirty="0" smtClean="0"/>
              <a:t>2</a:t>
            </a:r>
            <a:r>
              <a:rPr lang="ja-JP" altLang="en-US" sz="3200" dirty="0" smtClean="0"/>
              <a:t>」、</a:t>
            </a:r>
            <a:r>
              <a:rPr lang="en-US" altLang="ja-JP" sz="3200" dirty="0" smtClean="0"/>
              <a:t> </a:t>
            </a:r>
            <a:r>
              <a:rPr lang="ja-JP" altLang="en-US" sz="3200" dirty="0" smtClean="0"/>
              <a:t>「反復処理</a:t>
            </a:r>
            <a:r>
              <a:rPr lang="en-US" altLang="ja-JP" sz="3200" dirty="0" smtClean="0"/>
              <a:t>1</a:t>
            </a:r>
            <a:r>
              <a:rPr lang="ja-JP" altLang="en-US" sz="3200" dirty="0" smtClean="0"/>
              <a:t>」、</a:t>
            </a:r>
            <a:r>
              <a:rPr lang="en-US" altLang="ja-JP" sz="3200" dirty="0" smtClean="0"/>
              <a:t> </a:t>
            </a:r>
            <a:r>
              <a:rPr lang="ja-JP" altLang="en-US" sz="3200" dirty="0" smtClean="0"/>
              <a:t>「反復処理</a:t>
            </a:r>
            <a:r>
              <a:rPr lang="en-US" altLang="ja-JP" sz="3200" dirty="0" smtClean="0"/>
              <a:t>2</a:t>
            </a:r>
            <a:r>
              <a:rPr lang="ja-JP" altLang="en-US" sz="3200" dirty="0" smtClean="0"/>
              <a:t>」、</a:t>
            </a:r>
            <a:r>
              <a:rPr lang="en-US" altLang="ja-JP" sz="3200" dirty="0" smtClean="0"/>
              <a:t> </a:t>
            </a:r>
            <a:r>
              <a:rPr lang="ja-JP" altLang="en-US" sz="3200" dirty="0" smtClean="0"/>
              <a:t>「メソッドの定義」）</a:t>
            </a:r>
            <a:r>
              <a:rPr lang="ja-JP" altLang="en-US" sz="3200" dirty="0"/>
              <a:t>を行う。</a:t>
            </a:r>
          </a:p>
          <a:p>
            <a:pPr marL="536575" indent="-536575"/>
            <a:r>
              <a:rPr lang="ja-JP" altLang="en-US" sz="3200" dirty="0"/>
              <a:t>２．応用課題</a:t>
            </a:r>
            <a:r>
              <a:rPr lang="ja-JP" altLang="en-US" sz="3200" dirty="0" smtClean="0"/>
              <a:t>を</a:t>
            </a:r>
            <a:r>
              <a:rPr lang="en-US" altLang="ja-JP" sz="3200" b="1" dirty="0" smtClean="0">
                <a:solidFill>
                  <a:srgbClr val="FF0000"/>
                </a:solidFill>
              </a:rPr>
              <a:t>8</a:t>
            </a:r>
            <a:r>
              <a:rPr lang="ja-JP" altLang="en-US" sz="3200" b="1" dirty="0" smtClean="0">
                <a:solidFill>
                  <a:srgbClr val="FF0000"/>
                </a:solidFill>
              </a:rPr>
              <a:t>題</a:t>
            </a:r>
            <a:r>
              <a:rPr lang="ja-JP" altLang="en-US" sz="3200" b="1" dirty="0">
                <a:solidFill>
                  <a:srgbClr val="FF0000"/>
                </a:solidFill>
              </a:rPr>
              <a:t>以上</a:t>
            </a:r>
            <a:r>
              <a:rPr lang="ja-JP" altLang="en-US" sz="3200" dirty="0"/>
              <a:t>提出</a:t>
            </a:r>
            <a:r>
              <a:rPr lang="ja-JP" altLang="en-US" sz="3200" dirty="0" smtClean="0"/>
              <a:t>する。</a:t>
            </a:r>
            <a:endParaRPr lang="ja-JP" altLang="en-US" sz="32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ja-JP" altLang="en-US" smtClean="0"/>
              <a:t>理解度確認テストについて</a:t>
            </a:r>
          </a:p>
        </p:txBody>
      </p:sp>
      <p:sp>
        <p:nvSpPr>
          <p:cNvPr id="68611" name="Rectangle 3"/>
          <p:cNvSpPr>
            <a:spLocks noGrp="1" noChangeArrowheads="1"/>
          </p:cNvSpPr>
          <p:nvPr>
            <p:ph type="body" idx="1"/>
          </p:nvPr>
        </p:nvSpPr>
        <p:spPr>
          <a:xfrm>
            <a:off x="457200" y="1719263"/>
            <a:ext cx="8229600" cy="4733925"/>
          </a:xfrm>
        </p:spPr>
        <p:txBody>
          <a:bodyPr rtlCol="0">
            <a:normAutofit/>
          </a:bodyPr>
          <a:lstStyle/>
          <a:p>
            <a:pPr eaLnBrk="1" fontAlgn="auto" hangingPunct="1">
              <a:lnSpc>
                <a:spcPct val="90000"/>
              </a:lnSpc>
              <a:spcAft>
                <a:spcPts val="0"/>
              </a:spcAft>
              <a:buFont typeface="Arial" pitchFamily="34" charset="0"/>
              <a:buChar char="•"/>
              <a:defRPr/>
            </a:pPr>
            <a:r>
              <a:rPr lang="ja-JP" altLang="en-US" dirty="0" smtClean="0"/>
              <a:t>テストを行った後は、間違った箇所の解説をよく読んで、なぜ間違ったのかを理解しておいて下さい。</a:t>
            </a:r>
          </a:p>
          <a:p>
            <a:pPr eaLnBrk="1" fontAlgn="auto" hangingPunct="1">
              <a:lnSpc>
                <a:spcPct val="90000"/>
              </a:lnSpc>
              <a:spcAft>
                <a:spcPts val="0"/>
              </a:spcAft>
              <a:buFont typeface="Arial" pitchFamily="34" charset="0"/>
              <a:buChar char="•"/>
              <a:defRPr/>
            </a:pPr>
            <a:r>
              <a:rPr lang="ja-JP" altLang="en-US" dirty="0" smtClean="0"/>
              <a:t>解説を読んでも理解できない場合は、テストには対応できません。→テキストの該当箇所を読んで、内容を確認するようにして下さい。</a:t>
            </a:r>
          </a:p>
          <a:p>
            <a:pPr eaLnBrk="1" fontAlgn="auto" hangingPunct="1">
              <a:lnSpc>
                <a:spcPct val="90000"/>
              </a:lnSpc>
              <a:spcAft>
                <a:spcPts val="0"/>
              </a:spcAft>
              <a:buFont typeface="Arial" pitchFamily="34" charset="0"/>
              <a:buChar char="•"/>
              <a:defRPr/>
            </a:pPr>
            <a:r>
              <a:rPr lang="ja-JP" altLang="en-US" dirty="0" smtClean="0"/>
              <a:t>また、友人に尋ねても結構です。お互いに教え合って下さい。</a:t>
            </a:r>
          </a:p>
          <a:p>
            <a:pPr eaLnBrk="1" fontAlgn="auto" hangingPunct="1">
              <a:lnSpc>
                <a:spcPct val="90000"/>
              </a:lnSpc>
              <a:spcAft>
                <a:spcPts val="0"/>
              </a:spcAft>
              <a:buFont typeface="Arial" pitchFamily="34" charset="0"/>
              <a:buChar char="•"/>
              <a:defRPr/>
            </a:pPr>
            <a:r>
              <a:rPr lang="ja-JP" altLang="en-US" dirty="0" smtClean="0"/>
              <a:t>それでも、よく分からない点があれば、森田まで質問に来て疑問点を解消しておいて下さい。</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Chart 3"/>
          <p:cNvGraphicFramePr>
            <a:graphicFrameLocks/>
          </p:cNvGraphicFramePr>
          <p:nvPr/>
        </p:nvGraphicFramePr>
        <p:xfrm>
          <a:off x="395536" y="1124744"/>
          <a:ext cx="7848872" cy="4968552"/>
        </p:xfrm>
        <a:graphic>
          <a:graphicData uri="http://schemas.openxmlformats.org/drawingml/2006/chart">
            <c:chart xmlns:c="http://schemas.openxmlformats.org/drawingml/2006/chart" xmlns:r="http://schemas.openxmlformats.org/officeDocument/2006/relationships" r:id="rId2"/>
          </a:graphicData>
        </a:graphic>
      </p:graphicFrame>
      <p:sp>
        <p:nvSpPr>
          <p:cNvPr id="5123" name="Rectangle 3"/>
          <p:cNvSpPr>
            <a:spLocks noGrp="1" noChangeArrowheads="1"/>
          </p:cNvSpPr>
          <p:nvPr>
            <p:ph type="title"/>
          </p:nvPr>
        </p:nvSpPr>
        <p:spPr>
          <a:xfrm>
            <a:off x="539750" y="260350"/>
            <a:ext cx="7543800" cy="795338"/>
          </a:xfrm>
        </p:spPr>
        <p:txBody>
          <a:bodyPr/>
          <a:lstStyle/>
          <a:p>
            <a:pPr eaLnBrk="1" hangingPunct="1"/>
            <a:r>
              <a:rPr lang="ja-JP" altLang="en-US" dirty="0" smtClean="0"/>
              <a:t>課題進行状況（</a:t>
            </a:r>
            <a:r>
              <a:rPr lang="en-US" altLang="ja-JP" dirty="0" smtClean="0"/>
              <a:t>12/3</a:t>
            </a:r>
            <a:r>
              <a:rPr lang="ja-JP" altLang="en-US" dirty="0" smtClean="0"/>
              <a:t>終了時点）</a:t>
            </a:r>
          </a:p>
        </p:txBody>
      </p:sp>
      <p:sp>
        <p:nvSpPr>
          <p:cNvPr id="5125" name="Text Box 5"/>
          <p:cNvSpPr txBox="1">
            <a:spLocks noChangeArrowheads="1"/>
          </p:cNvSpPr>
          <p:nvPr/>
        </p:nvSpPr>
        <p:spPr bwMode="auto">
          <a:xfrm>
            <a:off x="1619250" y="6092825"/>
            <a:ext cx="5400675" cy="461963"/>
          </a:xfrm>
          <a:prstGeom prst="rect">
            <a:avLst/>
          </a:prstGeom>
          <a:noFill/>
          <a:ln w="9525">
            <a:noFill/>
            <a:miter lim="800000"/>
            <a:headEnd/>
            <a:tailEnd/>
          </a:ln>
        </p:spPr>
        <p:txBody>
          <a:bodyPr>
            <a:spAutoFit/>
          </a:bodyPr>
          <a:lstStyle/>
          <a:p>
            <a:pPr>
              <a:spcBef>
                <a:spcPct val="50000"/>
              </a:spcBef>
            </a:pPr>
            <a:r>
              <a:rPr lang="ja-JP" altLang="en-US" sz="2400" dirty="0"/>
              <a:t>平均的には</a:t>
            </a:r>
            <a:r>
              <a:rPr lang="en-US" altLang="ja-JP" sz="2400" dirty="0"/>
              <a:t>【</a:t>
            </a:r>
            <a:r>
              <a:rPr lang="ja-JP" altLang="en-US" sz="2400" dirty="0"/>
              <a:t>基礎課題</a:t>
            </a:r>
            <a:r>
              <a:rPr lang="en-US" altLang="ja-JP" sz="2400" dirty="0" smtClean="0"/>
              <a:t>6-1-1</a:t>
            </a:r>
            <a:r>
              <a:rPr lang="en-US" altLang="ja-JP" sz="2400" dirty="0"/>
              <a:t>】</a:t>
            </a:r>
            <a:r>
              <a:rPr lang="ja-JP" altLang="en-US" sz="2400" dirty="0" err="1"/>
              <a:t>まで</a:t>
            </a:r>
            <a:r>
              <a:rPr lang="ja-JP" altLang="en-US" sz="2400" dirty="0"/>
              <a:t>終了</a:t>
            </a:r>
          </a:p>
        </p:txBody>
      </p:sp>
      <p:sp>
        <p:nvSpPr>
          <p:cNvPr id="43018" name="Text Box 10"/>
          <p:cNvSpPr txBox="1">
            <a:spLocks noChangeArrowheads="1"/>
          </p:cNvSpPr>
          <p:nvPr/>
        </p:nvSpPr>
        <p:spPr bwMode="auto">
          <a:xfrm>
            <a:off x="1403350" y="2708275"/>
            <a:ext cx="2736850" cy="830263"/>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US" altLang="ja-JP" sz="2400" dirty="0"/>
              <a:t>5-8</a:t>
            </a:r>
            <a:r>
              <a:rPr lang="ja-JP" altLang="en-US" sz="2400" dirty="0"/>
              <a:t>節以降に入っていない人　</a:t>
            </a:r>
            <a:r>
              <a:rPr lang="ja-JP" altLang="en-US" sz="2400" dirty="0" smtClean="0"/>
              <a:t>→</a:t>
            </a:r>
            <a:r>
              <a:rPr lang="en-US" altLang="ja-JP" sz="2400" dirty="0" smtClean="0"/>
              <a:t>6</a:t>
            </a:r>
            <a:r>
              <a:rPr lang="ja-JP" altLang="en-US" sz="2400" dirty="0" smtClean="0"/>
              <a:t>名</a:t>
            </a:r>
            <a:endParaRPr lang="ja-JP" altLang="en-US" sz="2400" dirty="0"/>
          </a:p>
        </p:txBody>
      </p:sp>
      <p:sp>
        <p:nvSpPr>
          <p:cNvPr id="43019" name="AutoShape 11"/>
          <p:cNvSpPr>
            <a:spLocks/>
          </p:cNvSpPr>
          <p:nvPr/>
        </p:nvSpPr>
        <p:spPr bwMode="auto">
          <a:xfrm rot="16200000">
            <a:off x="2213608" y="2978957"/>
            <a:ext cx="468313" cy="1800198"/>
          </a:xfrm>
          <a:prstGeom prst="rightBrace">
            <a:avLst>
              <a:gd name="adj1" fmla="val 32045"/>
              <a:gd name="adj2" fmla="val 50000"/>
            </a:avLst>
          </a:prstGeom>
          <a:noFill/>
          <a:ln w="38100">
            <a:solidFill>
              <a:srgbClr val="FF0000"/>
            </a:solidFill>
            <a:round/>
            <a:headEnd/>
            <a:tailEnd/>
          </a:ln>
        </p:spPr>
        <p:txBody>
          <a:bodyPr wrap="none" anchor="ctr"/>
          <a:lstStyle/>
          <a:p>
            <a:endParaRPr lang="ja-JP" altLang="en-US"/>
          </a:p>
        </p:txBody>
      </p:sp>
      <p:sp>
        <p:nvSpPr>
          <p:cNvPr id="43028" name="Text Box 20"/>
          <p:cNvSpPr txBox="1">
            <a:spLocks noChangeArrowheads="1"/>
          </p:cNvSpPr>
          <p:nvPr/>
        </p:nvSpPr>
        <p:spPr bwMode="auto">
          <a:xfrm>
            <a:off x="6660232" y="1628800"/>
            <a:ext cx="1871662" cy="830997"/>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US" altLang="ja-JP" sz="2400" dirty="0" smtClean="0"/>
              <a:t>6-9</a:t>
            </a:r>
            <a:r>
              <a:rPr lang="ja-JP" altLang="en-US" sz="2400" dirty="0" smtClean="0"/>
              <a:t>節</a:t>
            </a:r>
            <a:r>
              <a:rPr lang="ja-JP" altLang="en-US" sz="2400" dirty="0"/>
              <a:t>終了</a:t>
            </a:r>
            <a:r>
              <a:rPr lang="ja-JP" altLang="en-US" sz="2400" dirty="0" smtClean="0"/>
              <a:t>→</a:t>
            </a:r>
            <a:r>
              <a:rPr lang="en-US" altLang="ja-JP" sz="2400" dirty="0" smtClean="0"/>
              <a:t>59.5%</a:t>
            </a:r>
            <a:endParaRPr lang="en-US" altLang="ja-JP" sz="2400" dirty="0"/>
          </a:p>
        </p:txBody>
      </p:sp>
      <p:sp>
        <p:nvSpPr>
          <p:cNvPr id="43029" name="AutoShape 21"/>
          <p:cNvSpPr>
            <a:spLocks noChangeArrowheads="1"/>
          </p:cNvSpPr>
          <p:nvPr/>
        </p:nvSpPr>
        <p:spPr bwMode="auto">
          <a:xfrm>
            <a:off x="5652120" y="1772816"/>
            <a:ext cx="863600" cy="720725"/>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17694720 60000 65536"/>
              <a:gd name="T9" fmla="*/ 5898240 60000 65536"/>
              <a:gd name="T10" fmla="*/ 589824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FF0000"/>
          </a:solidFill>
          <a:ln w="9525">
            <a:solidFill>
              <a:schemeClr val="tx1"/>
            </a:solidFill>
            <a:miter lim="800000"/>
            <a:headEnd/>
            <a:tailEnd/>
          </a:ln>
        </p:spPr>
        <p:txBody>
          <a:bodyPr wrap="none" anchor="ctr"/>
          <a:lstStyle/>
          <a:p>
            <a:endParaRPr lang="ja-JP" altLang="en-US"/>
          </a:p>
        </p:txBody>
      </p:sp>
      <p:sp>
        <p:nvSpPr>
          <p:cNvPr id="14" name="テキスト ボックス 13"/>
          <p:cNvSpPr txBox="1"/>
          <p:nvPr/>
        </p:nvSpPr>
        <p:spPr>
          <a:xfrm>
            <a:off x="1042988" y="4005263"/>
            <a:ext cx="2952750" cy="923925"/>
          </a:xfrm>
          <a:prstGeom prst="rect">
            <a:avLst/>
          </a:prstGeom>
          <a:noFill/>
        </p:spPr>
        <p:txBody>
          <a:bodyPr>
            <a:spAutoFit/>
          </a:bodyPr>
          <a:lstStyle/>
          <a:p>
            <a:pPr>
              <a:defRPr/>
            </a:pPr>
            <a:r>
              <a:rPr lang="ja-JP" altLang="en-US" sz="5400" b="1" dirty="0">
                <a:solidFill>
                  <a:srgbClr val="FF0000"/>
                </a:solidFill>
                <a:effectLst>
                  <a:outerShdw blurRad="50800" dist="38100" dir="2700000" algn="tl" rotWithShape="0">
                    <a:prstClr val="black">
                      <a:alpha val="40000"/>
                    </a:prstClr>
                  </a:outerShdw>
                </a:effectLst>
                <a:ea typeface="ＭＳ Ｐゴシック" pitchFamily="50" charset="-128"/>
              </a:rPr>
              <a:t>挽回を！</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3029"/>
                                        </p:tgtEl>
                                        <p:attrNameLst>
                                          <p:attrName>style.visibility</p:attrName>
                                        </p:attrNameLst>
                                      </p:cBhvr>
                                      <p:to>
                                        <p:strVal val="visible"/>
                                      </p:to>
                                    </p:set>
                                    <p:animEffect transition="in" filter="wipe(left)">
                                      <p:cBhvr>
                                        <p:cTn id="7" dur="500"/>
                                        <p:tgtEl>
                                          <p:spTgt spid="4302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43028"/>
                                        </p:tgtEl>
                                        <p:attrNameLst>
                                          <p:attrName>style.visibility</p:attrName>
                                        </p:attrNameLst>
                                      </p:cBhvr>
                                      <p:to>
                                        <p:strVal val="visible"/>
                                      </p:to>
                                    </p:set>
                                    <p:animEffect transition="in" filter="wipe(left)">
                                      <p:cBhvr>
                                        <p:cTn id="11" dur="500"/>
                                        <p:tgtEl>
                                          <p:spTgt spid="43028"/>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grpId="0" nodeType="clickEffect">
                                  <p:stCondLst>
                                    <p:cond delay="0"/>
                                  </p:stCondLst>
                                  <p:childTnLst>
                                    <p:set>
                                      <p:cBhvr>
                                        <p:cTn id="15" dur="1" fill="hold">
                                          <p:stCondLst>
                                            <p:cond delay="0"/>
                                          </p:stCondLst>
                                        </p:cTn>
                                        <p:tgtEl>
                                          <p:spTgt spid="43019"/>
                                        </p:tgtEl>
                                        <p:attrNameLst>
                                          <p:attrName>style.visibility</p:attrName>
                                        </p:attrNameLst>
                                      </p:cBhvr>
                                      <p:to>
                                        <p:strVal val="visible"/>
                                      </p:to>
                                    </p:set>
                                    <p:animEffect transition="in" filter="wipe(down)">
                                      <p:cBhvr>
                                        <p:cTn id="16" dur="500"/>
                                        <p:tgtEl>
                                          <p:spTgt spid="43019"/>
                                        </p:tgtEl>
                                      </p:cBhvr>
                                    </p:animEffect>
                                  </p:childTnLst>
                                </p:cTn>
                              </p:par>
                            </p:childTnLst>
                          </p:cTn>
                        </p:par>
                        <p:par>
                          <p:cTn id="17" fill="hold">
                            <p:stCondLst>
                              <p:cond delay="500"/>
                            </p:stCondLst>
                            <p:childTnLst>
                              <p:par>
                                <p:cTn id="18" presetID="22" presetClass="entr" presetSubtype="4" fill="hold" grpId="0" nodeType="afterEffect">
                                  <p:stCondLst>
                                    <p:cond delay="0"/>
                                  </p:stCondLst>
                                  <p:childTnLst>
                                    <p:set>
                                      <p:cBhvr>
                                        <p:cTn id="19" dur="1" fill="hold">
                                          <p:stCondLst>
                                            <p:cond delay="0"/>
                                          </p:stCondLst>
                                        </p:cTn>
                                        <p:tgtEl>
                                          <p:spTgt spid="43018"/>
                                        </p:tgtEl>
                                        <p:attrNameLst>
                                          <p:attrName>style.visibility</p:attrName>
                                        </p:attrNameLst>
                                      </p:cBhvr>
                                      <p:to>
                                        <p:strVal val="visible"/>
                                      </p:to>
                                    </p:set>
                                    <p:animEffect transition="in" filter="wipe(down)">
                                      <p:cBhvr>
                                        <p:cTn id="20" dur="500"/>
                                        <p:tgtEl>
                                          <p:spTgt spid="43018"/>
                                        </p:tgtEl>
                                      </p:cBhvr>
                                    </p:animEffect>
                                  </p:childTnLst>
                                </p:cTn>
                              </p:par>
                            </p:childTnLst>
                          </p:cTn>
                        </p:par>
                        <p:par>
                          <p:cTn id="21" fill="hold">
                            <p:stCondLst>
                              <p:cond delay="1000"/>
                            </p:stCondLst>
                            <p:childTnLst>
                              <p:par>
                                <p:cTn id="22" presetID="51" presetClass="entr" presetSubtype="0" fill="hold" grpId="0" nodeType="after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fade">
                                      <p:cBhvr>
                                        <p:cTn id="24" dur="770" decel="100000"/>
                                        <p:tgtEl>
                                          <p:spTgt spid="14"/>
                                        </p:tgtEl>
                                      </p:cBhvr>
                                    </p:animEffect>
                                    <p:animScale>
                                      <p:cBhvr>
                                        <p:cTn id="25" dur="770" decel="100000"/>
                                        <p:tgtEl>
                                          <p:spTgt spid="14"/>
                                        </p:tgtEl>
                                      </p:cBhvr>
                                      <p:from x="10000" y="10000"/>
                                      <p:to x="200000" y="450000"/>
                                    </p:animScale>
                                    <p:animScale>
                                      <p:cBhvr>
                                        <p:cTn id="26" dur="1230" accel="100000" fill="hold">
                                          <p:stCondLst>
                                            <p:cond delay="770"/>
                                          </p:stCondLst>
                                        </p:cTn>
                                        <p:tgtEl>
                                          <p:spTgt spid="14"/>
                                        </p:tgtEl>
                                      </p:cBhvr>
                                      <p:from x="200000" y="450000"/>
                                      <p:to x="100000" y="100000"/>
                                    </p:animScale>
                                    <p:set>
                                      <p:cBhvr>
                                        <p:cTn id="27" dur="770" fill="hold"/>
                                        <p:tgtEl>
                                          <p:spTgt spid="14"/>
                                        </p:tgtEl>
                                        <p:attrNameLst>
                                          <p:attrName>ppt_x</p:attrName>
                                        </p:attrNameLst>
                                      </p:cBhvr>
                                      <p:to>
                                        <p:strVal val="(0.5)"/>
                                      </p:to>
                                    </p:set>
                                    <p:anim from="(0.5)" to="(#ppt_x)" calcmode="lin" valueType="num">
                                      <p:cBhvr>
                                        <p:cTn id="28" dur="1230" accel="100000" fill="hold">
                                          <p:stCondLst>
                                            <p:cond delay="770"/>
                                          </p:stCondLst>
                                        </p:cTn>
                                        <p:tgtEl>
                                          <p:spTgt spid="14"/>
                                        </p:tgtEl>
                                        <p:attrNameLst>
                                          <p:attrName>ppt_x</p:attrName>
                                        </p:attrNameLst>
                                      </p:cBhvr>
                                    </p:anim>
                                    <p:set>
                                      <p:cBhvr>
                                        <p:cTn id="29" dur="770" fill="hold"/>
                                        <p:tgtEl>
                                          <p:spTgt spid="14"/>
                                        </p:tgtEl>
                                        <p:attrNameLst>
                                          <p:attrName>ppt_y</p:attrName>
                                        </p:attrNameLst>
                                      </p:cBhvr>
                                      <p:to>
                                        <p:strVal val="(#ppt_y+0.4)"/>
                                      </p:to>
                                    </p:set>
                                    <p:anim from="(#ppt_y+0.4)" to="(#ppt_y)" calcmode="lin" valueType="num">
                                      <p:cBhvr>
                                        <p:cTn id="30" dur="1230" accel="100000" fill="hold">
                                          <p:stCondLst>
                                            <p:cond delay="770"/>
                                          </p:stCondLst>
                                        </p:cTn>
                                        <p:tgtEl>
                                          <p:spTgt spid="14"/>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8" grpId="0" animBg="1"/>
      <p:bldP spid="43019" grpId="0" animBg="1"/>
      <p:bldP spid="43028" grpId="0" animBg="1"/>
      <p:bldP spid="43029" grpId="0" animBg="1"/>
      <p:bldP spid="1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5"/>
          <p:cNvGraphicFramePr>
            <a:graphicFrameLocks/>
          </p:cNvGraphicFramePr>
          <p:nvPr/>
        </p:nvGraphicFramePr>
        <p:xfrm>
          <a:off x="539552" y="1196752"/>
          <a:ext cx="7560840" cy="4824536"/>
        </p:xfrm>
        <a:graphic>
          <a:graphicData uri="http://schemas.openxmlformats.org/drawingml/2006/chart">
            <c:chart xmlns:c="http://schemas.openxmlformats.org/drawingml/2006/chart" xmlns:r="http://schemas.openxmlformats.org/officeDocument/2006/relationships" r:id="rId2"/>
          </a:graphicData>
        </a:graphic>
      </p:graphicFrame>
      <p:sp>
        <p:nvSpPr>
          <p:cNvPr id="6147" name="Rectangle 3"/>
          <p:cNvSpPr>
            <a:spLocks noGrp="1" noChangeArrowheads="1"/>
          </p:cNvSpPr>
          <p:nvPr>
            <p:ph type="title"/>
          </p:nvPr>
        </p:nvSpPr>
        <p:spPr>
          <a:xfrm>
            <a:off x="468313" y="404813"/>
            <a:ext cx="7920037" cy="796925"/>
          </a:xfrm>
        </p:spPr>
        <p:txBody>
          <a:bodyPr/>
          <a:lstStyle/>
          <a:p>
            <a:pPr eaLnBrk="1" hangingPunct="1"/>
            <a:r>
              <a:rPr lang="ja-JP" altLang="en-US" dirty="0" smtClean="0"/>
              <a:t>応用課題提出状況（</a:t>
            </a:r>
            <a:r>
              <a:rPr lang="en-US" altLang="ja-JP" dirty="0" smtClean="0"/>
              <a:t>12/3</a:t>
            </a:r>
            <a:r>
              <a:rPr lang="ja-JP" altLang="en-US" dirty="0" smtClean="0"/>
              <a:t>終了時点）</a:t>
            </a:r>
          </a:p>
        </p:txBody>
      </p:sp>
      <p:sp>
        <p:nvSpPr>
          <p:cNvPr id="9" name="Text Box 4"/>
          <p:cNvSpPr txBox="1">
            <a:spLocks noChangeArrowheads="1"/>
          </p:cNvSpPr>
          <p:nvPr/>
        </p:nvSpPr>
        <p:spPr bwMode="auto">
          <a:xfrm>
            <a:off x="3707904" y="1916832"/>
            <a:ext cx="3167062" cy="461963"/>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ja-JP" altLang="en-US" sz="2400" dirty="0"/>
              <a:t>平均的に</a:t>
            </a:r>
            <a:r>
              <a:rPr lang="ja-JP" altLang="en-US" sz="2400" dirty="0" smtClean="0"/>
              <a:t>は</a:t>
            </a:r>
            <a:r>
              <a:rPr lang="en-US" altLang="ja-JP" sz="2400" dirty="0" smtClean="0"/>
              <a:t>5.2</a:t>
            </a:r>
            <a:r>
              <a:rPr lang="ja-JP" altLang="en-US" sz="2400" dirty="0" smtClean="0"/>
              <a:t>題</a:t>
            </a:r>
            <a:r>
              <a:rPr lang="ja-JP" altLang="en-US" sz="2400" dirty="0"/>
              <a:t>提出</a:t>
            </a:r>
          </a:p>
        </p:txBody>
      </p:sp>
      <p:sp>
        <p:nvSpPr>
          <p:cNvPr id="10" name="Text Box 11"/>
          <p:cNvSpPr txBox="1">
            <a:spLocks noChangeArrowheads="1"/>
          </p:cNvSpPr>
          <p:nvPr/>
        </p:nvSpPr>
        <p:spPr bwMode="auto">
          <a:xfrm>
            <a:off x="755650" y="6092825"/>
            <a:ext cx="7272338" cy="523875"/>
          </a:xfrm>
          <a:prstGeom prst="rect">
            <a:avLst/>
          </a:prstGeom>
          <a:solidFill>
            <a:srgbClr val="FFFF99"/>
          </a:solidFill>
          <a:ln w="9525">
            <a:solidFill>
              <a:srgbClr val="FF0000"/>
            </a:solidFill>
            <a:miter lim="800000"/>
            <a:headEnd/>
            <a:tailEnd/>
          </a:ln>
        </p:spPr>
        <p:txBody>
          <a:bodyPr>
            <a:spAutoFit/>
          </a:bodyPr>
          <a:lstStyle/>
          <a:p>
            <a:pPr>
              <a:spcBef>
                <a:spcPct val="50000"/>
              </a:spcBef>
            </a:pPr>
            <a:r>
              <a:rPr lang="ja-JP" altLang="en-US" sz="2800" dirty="0"/>
              <a:t>１</a:t>
            </a:r>
            <a:r>
              <a:rPr lang="ja-JP" altLang="en-US" sz="2800" dirty="0" smtClean="0"/>
              <a:t>．</a:t>
            </a:r>
            <a:r>
              <a:rPr lang="en-US" altLang="ja-JP" sz="2800" dirty="0" smtClean="0"/>
              <a:t>9</a:t>
            </a:r>
            <a:r>
              <a:rPr lang="ja-JP" altLang="en-US" sz="2800" dirty="0" smtClean="0"/>
              <a:t>題：</a:t>
            </a:r>
            <a:r>
              <a:rPr lang="en-US" altLang="ja-JP" sz="2800" dirty="0" smtClean="0"/>
              <a:t>9</a:t>
            </a:r>
            <a:r>
              <a:rPr lang="ja-JP" altLang="en-US" sz="2800" dirty="0" smtClean="0"/>
              <a:t>名</a:t>
            </a:r>
            <a:r>
              <a:rPr lang="ja-JP" altLang="en-US" sz="2800" dirty="0"/>
              <a:t>　　２</a:t>
            </a:r>
            <a:r>
              <a:rPr lang="ja-JP" altLang="en-US" sz="2800" dirty="0" smtClean="0"/>
              <a:t>．</a:t>
            </a:r>
            <a:r>
              <a:rPr lang="en-US" altLang="ja-JP" sz="2800" dirty="0" smtClean="0"/>
              <a:t>8</a:t>
            </a:r>
            <a:r>
              <a:rPr lang="ja-JP" altLang="en-US" sz="2800" dirty="0"/>
              <a:t>題</a:t>
            </a:r>
            <a:r>
              <a:rPr lang="ja-JP" altLang="en-US" sz="2800" dirty="0" smtClean="0"/>
              <a:t>：</a:t>
            </a:r>
            <a:r>
              <a:rPr lang="en-US" altLang="ja-JP" sz="2800" dirty="0" smtClean="0"/>
              <a:t>6</a:t>
            </a:r>
            <a:r>
              <a:rPr lang="ja-JP" altLang="en-US" sz="2800" dirty="0" smtClean="0"/>
              <a:t>名</a:t>
            </a:r>
            <a:r>
              <a:rPr lang="ja-JP" altLang="en-US" sz="2800" dirty="0"/>
              <a:t>　　３</a:t>
            </a:r>
            <a:r>
              <a:rPr lang="ja-JP" altLang="en-US" sz="2800" dirty="0" smtClean="0"/>
              <a:t>．</a:t>
            </a:r>
            <a:r>
              <a:rPr lang="en-US" altLang="ja-JP" sz="2800" dirty="0" smtClean="0"/>
              <a:t>7</a:t>
            </a:r>
            <a:r>
              <a:rPr lang="ja-JP" altLang="en-US" sz="2800" dirty="0" smtClean="0"/>
              <a:t>題</a:t>
            </a:r>
            <a:r>
              <a:rPr lang="ja-JP" altLang="en-US" sz="2800" dirty="0"/>
              <a:t>：</a:t>
            </a:r>
            <a:r>
              <a:rPr lang="en-US" altLang="ja-JP" sz="2800" dirty="0"/>
              <a:t>2</a:t>
            </a:r>
            <a:r>
              <a:rPr lang="ja-JP" altLang="en-US" sz="2800" dirty="0"/>
              <a:t>名</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dissolve">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ja-JP" altLang="en-US" smtClean="0"/>
              <a:t>応用課題について（再掲）</a:t>
            </a:r>
          </a:p>
        </p:txBody>
      </p:sp>
      <p:sp>
        <p:nvSpPr>
          <p:cNvPr id="7171" name="Rectangle 3"/>
          <p:cNvSpPr>
            <a:spLocks noGrp="1" noChangeArrowheads="1"/>
          </p:cNvSpPr>
          <p:nvPr>
            <p:ph type="body" idx="1"/>
          </p:nvPr>
        </p:nvSpPr>
        <p:spPr>
          <a:xfrm>
            <a:off x="468313" y="1412875"/>
            <a:ext cx="8229600" cy="5256213"/>
          </a:xfrm>
        </p:spPr>
        <p:txBody>
          <a:bodyPr/>
          <a:lstStyle/>
          <a:p>
            <a:pPr eaLnBrk="1" hangingPunct="1"/>
            <a:r>
              <a:rPr lang="ja-JP" altLang="en-US" smtClean="0"/>
              <a:t>第</a:t>
            </a:r>
            <a:r>
              <a:rPr lang="en-US" altLang="ja-JP" smtClean="0"/>
              <a:t>7</a:t>
            </a:r>
            <a:r>
              <a:rPr lang="ja-JP" altLang="en-US" smtClean="0"/>
              <a:t>章までの応用課題：</a:t>
            </a:r>
            <a:r>
              <a:rPr lang="en-US" altLang="ja-JP" sz="3600" b="1" smtClean="0">
                <a:solidFill>
                  <a:srgbClr val="0000FF"/>
                </a:solidFill>
              </a:rPr>
              <a:t>12</a:t>
            </a:r>
            <a:r>
              <a:rPr lang="ja-JP" altLang="en-US" smtClean="0"/>
              <a:t>題</a:t>
            </a:r>
          </a:p>
          <a:p>
            <a:pPr eaLnBrk="1" hangingPunct="1"/>
            <a:r>
              <a:rPr lang="ja-JP" altLang="en-US" smtClean="0"/>
              <a:t>第</a:t>
            </a:r>
            <a:r>
              <a:rPr lang="en-US" altLang="ja-JP" smtClean="0"/>
              <a:t>8</a:t>
            </a:r>
            <a:r>
              <a:rPr lang="ja-JP" altLang="en-US" smtClean="0"/>
              <a:t>章は全て応用課題：</a:t>
            </a:r>
            <a:r>
              <a:rPr lang="en-US" altLang="ja-JP" sz="3600" b="1" smtClean="0">
                <a:solidFill>
                  <a:srgbClr val="0000FF"/>
                </a:solidFill>
              </a:rPr>
              <a:t>11</a:t>
            </a:r>
            <a:r>
              <a:rPr lang="ja-JP" altLang="en-US" smtClean="0"/>
              <a:t>題</a:t>
            </a:r>
            <a:endParaRPr lang="en-US" altLang="ja-JP" smtClean="0"/>
          </a:p>
          <a:p>
            <a:pPr eaLnBrk="1" hangingPunct="1"/>
            <a:r>
              <a:rPr lang="ja-JP" altLang="en-US" smtClean="0"/>
              <a:t>第</a:t>
            </a:r>
            <a:r>
              <a:rPr lang="en-US" altLang="ja-JP" smtClean="0"/>
              <a:t>9</a:t>
            </a:r>
            <a:r>
              <a:rPr lang="ja-JP" altLang="en-US" smtClean="0"/>
              <a:t>章は全て応用課題：　</a:t>
            </a:r>
            <a:r>
              <a:rPr lang="en-US" altLang="ja-JP" sz="3600" b="1" smtClean="0">
                <a:solidFill>
                  <a:srgbClr val="0000FF"/>
                </a:solidFill>
              </a:rPr>
              <a:t>3</a:t>
            </a:r>
            <a:r>
              <a:rPr lang="ja-JP" altLang="en-US" smtClean="0"/>
              <a:t>題</a:t>
            </a:r>
          </a:p>
          <a:p>
            <a:pPr eaLnBrk="1" hangingPunct="1"/>
            <a:r>
              <a:rPr lang="ja-JP" altLang="en-US" smtClean="0"/>
              <a:t>第</a:t>
            </a:r>
            <a:r>
              <a:rPr lang="en-US" altLang="ja-JP" smtClean="0"/>
              <a:t>10</a:t>
            </a:r>
            <a:r>
              <a:rPr lang="ja-JP" altLang="en-US" smtClean="0"/>
              <a:t>章は全て応用課題：</a:t>
            </a:r>
            <a:r>
              <a:rPr lang="en-US" altLang="ja-JP" sz="3600" b="1" smtClean="0">
                <a:solidFill>
                  <a:srgbClr val="0000FF"/>
                </a:solidFill>
              </a:rPr>
              <a:t>8</a:t>
            </a:r>
            <a:r>
              <a:rPr lang="ja-JP" altLang="en-US" smtClean="0"/>
              <a:t>題</a:t>
            </a:r>
            <a:endParaRPr lang="en-US" altLang="ja-JP" smtClean="0"/>
          </a:p>
          <a:p>
            <a:pPr eaLnBrk="1" hangingPunct="1"/>
            <a:r>
              <a:rPr lang="ja-JP" altLang="en-US" smtClean="0"/>
              <a:t>特に第</a:t>
            </a:r>
            <a:r>
              <a:rPr lang="en-US" altLang="ja-JP" smtClean="0"/>
              <a:t>1</a:t>
            </a:r>
            <a:r>
              <a:rPr lang="ja-JP" altLang="en-US" smtClean="0"/>
              <a:t>回テストで</a:t>
            </a:r>
            <a:r>
              <a:rPr lang="en-US" altLang="ja-JP" smtClean="0"/>
              <a:t>50</a:t>
            </a:r>
            <a:r>
              <a:rPr lang="ja-JP" altLang="en-US" smtClean="0"/>
              <a:t>点未満だった人は、可能な限り応用課題に取り組んで下さい。</a:t>
            </a:r>
            <a:endParaRPr lang="en-US" altLang="ja-JP" smtClean="0"/>
          </a:p>
          <a:p>
            <a:pPr eaLnBrk="1" hangingPunct="1"/>
            <a:r>
              <a:rPr lang="ja-JP" altLang="en-US" smtClean="0"/>
              <a:t>応用課題に積極的に取り組めば、補助員が適切にアドバイスしてくれるはずです。</a:t>
            </a:r>
          </a:p>
          <a:p>
            <a:pPr eaLnBrk="1" hangingPunct="1"/>
            <a:r>
              <a:rPr lang="ja-JP" altLang="en-US" smtClean="0"/>
              <a:t>また、友人同士で教え合うことも奨励します。</a:t>
            </a:r>
          </a:p>
          <a:p>
            <a:pPr eaLnBrk="1" hangingPunct="1">
              <a:buFont typeface="Wingdings" pitchFamily="2" charset="2"/>
              <a:buNone/>
            </a:pPr>
            <a:endParaRPr lang="en-US" altLang="ja-JP" smtClean="0"/>
          </a:p>
        </p:txBody>
      </p:sp>
      <p:sp>
        <p:nvSpPr>
          <p:cNvPr id="4" name="右中かっこ 3"/>
          <p:cNvSpPr/>
          <p:nvPr/>
        </p:nvSpPr>
        <p:spPr>
          <a:xfrm>
            <a:off x="5940425" y="1484313"/>
            <a:ext cx="1079500" cy="2376487"/>
          </a:xfrm>
          <a:prstGeom prst="rightBrace">
            <a:avLst/>
          </a:prstGeom>
          <a:ln w="3175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7173" name="テキスト ボックス 4"/>
          <p:cNvSpPr txBox="1">
            <a:spLocks noChangeArrowheads="1"/>
          </p:cNvSpPr>
          <p:nvPr/>
        </p:nvSpPr>
        <p:spPr bwMode="auto">
          <a:xfrm>
            <a:off x="7092950" y="2276475"/>
            <a:ext cx="1366838" cy="708025"/>
          </a:xfrm>
          <a:prstGeom prst="rect">
            <a:avLst/>
          </a:prstGeom>
          <a:noFill/>
          <a:ln w="9525">
            <a:noFill/>
            <a:miter lim="800000"/>
            <a:headEnd/>
            <a:tailEnd/>
          </a:ln>
        </p:spPr>
        <p:txBody>
          <a:bodyPr>
            <a:spAutoFit/>
          </a:bodyPr>
          <a:lstStyle/>
          <a:p>
            <a:r>
              <a:rPr lang="en-US" altLang="ja-JP" sz="4000" b="1">
                <a:solidFill>
                  <a:srgbClr val="FF0000"/>
                </a:solidFill>
              </a:rPr>
              <a:t>34</a:t>
            </a:r>
            <a:r>
              <a:rPr lang="ja-JP" altLang="en-US" sz="4000" b="1">
                <a:solidFill>
                  <a:srgbClr val="FF0000"/>
                </a:solidFill>
              </a:rPr>
              <a:t>題</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122238"/>
            <a:ext cx="7543800" cy="1002506"/>
          </a:xfrm>
        </p:spPr>
        <p:txBody>
          <a:bodyPr/>
          <a:lstStyle/>
          <a:p>
            <a:pPr eaLnBrk="1" hangingPunct="1"/>
            <a:r>
              <a:rPr lang="ja-JP" altLang="en-US" dirty="0" smtClean="0"/>
              <a:t>第２回テストのアナウンス</a:t>
            </a:r>
          </a:p>
        </p:txBody>
      </p:sp>
      <p:sp>
        <p:nvSpPr>
          <p:cNvPr id="8195" name="Rectangle 3"/>
          <p:cNvSpPr>
            <a:spLocks noGrp="1" noChangeArrowheads="1"/>
          </p:cNvSpPr>
          <p:nvPr>
            <p:ph type="body" idx="1"/>
          </p:nvPr>
        </p:nvSpPr>
        <p:spPr>
          <a:xfrm>
            <a:off x="395536" y="1340768"/>
            <a:ext cx="8229600" cy="5184576"/>
          </a:xfrm>
        </p:spPr>
        <p:txBody>
          <a:bodyPr/>
          <a:lstStyle/>
          <a:p>
            <a:pPr eaLnBrk="1" hangingPunct="1"/>
            <a:r>
              <a:rPr lang="ja-JP" altLang="en-US" sz="2800" dirty="0" smtClean="0"/>
              <a:t>第２回テストを以下の要領で行います。</a:t>
            </a:r>
          </a:p>
          <a:p>
            <a:pPr eaLnBrk="1" hangingPunct="1"/>
            <a:r>
              <a:rPr lang="ja-JP" altLang="en-US" sz="2800" dirty="0" smtClean="0"/>
              <a:t>日時：１月</a:t>
            </a:r>
            <a:r>
              <a:rPr lang="en-US" altLang="ja-JP" sz="2800" dirty="0" smtClean="0"/>
              <a:t>7</a:t>
            </a:r>
            <a:r>
              <a:rPr lang="ja-JP" altLang="en-US" sz="2800" dirty="0" smtClean="0"/>
              <a:t>日　</a:t>
            </a:r>
            <a:r>
              <a:rPr lang="en-US" altLang="ja-JP" sz="2800" dirty="0" smtClean="0"/>
              <a:t>13:15</a:t>
            </a:r>
            <a:r>
              <a:rPr lang="ja-JP" altLang="en-US" sz="2800" dirty="0" smtClean="0"/>
              <a:t>～</a:t>
            </a:r>
            <a:r>
              <a:rPr lang="en-US" altLang="ja-JP" sz="2800" dirty="0" smtClean="0"/>
              <a:t>14:05</a:t>
            </a:r>
          </a:p>
          <a:p>
            <a:pPr eaLnBrk="1" hangingPunct="1"/>
            <a:r>
              <a:rPr lang="ja-JP" altLang="en-US" sz="2800" dirty="0" smtClean="0"/>
              <a:t>範囲：テキスト</a:t>
            </a:r>
            <a:r>
              <a:rPr lang="en-US" altLang="ja-JP" sz="2800" dirty="0" smtClean="0"/>
              <a:t>7-4</a:t>
            </a:r>
            <a:r>
              <a:rPr lang="ja-JP" altLang="en-US" sz="2800" dirty="0" smtClean="0"/>
              <a:t>節まで（</a:t>
            </a:r>
            <a:r>
              <a:rPr lang="en-US" altLang="ja-JP" sz="2800" dirty="0" smtClean="0"/>
              <a:t>p.197</a:t>
            </a:r>
            <a:r>
              <a:rPr lang="ja-JP" altLang="en-US" sz="2800" dirty="0" smtClean="0"/>
              <a:t>まで、</a:t>
            </a:r>
            <a:r>
              <a:rPr lang="en-US" altLang="ja-JP" sz="2800" dirty="0" smtClean="0"/>
              <a:t>2012</a:t>
            </a:r>
            <a:r>
              <a:rPr lang="ja-JP" altLang="en-US" sz="2800" dirty="0" smtClean="0"/>
              <a:t>年度版：</a:t>
            </a:r>
            <a:r>
              <a:rPr lang="en-US" altLang="ja-JP" sz="2800" dirty="0" smtClean="0"/>
              <a:t>p.195</a:t>
            </a:r>
            <a:r>
              <a:rPr lang="ja-JP" altLang="en-US" sz="2800" dirty="0" smtClean="0"/>
              <a:t>まで）</a:t>
            </a:r>
          </a:p>
          <a:p>
            <a:pPr eaLnBrk="1" hangingPunct="1"/>
            <a:r>
              <a:rPr lang="ja-JP" altLang="en-US" sz="2800" dirty="0" smtClean="0"/>
              <a:t>形式：ペーパーテスト形式</a:t>
            </a:r>
          </a:p>
          <a:p>
            <a:pPr eaLnBrk="1" hangingPunct="1"/>
            <a:r>
              <a:rPr lang="ja-JP" altLang="en-US" sz="2800" dirty="0" smtClean="0"/>
              <a:t>その他：要領は基本的に第１回と同様です。テキストは参照可です。</a:t>
            </a:r>
          </a:p>
          <a:p>
            <a:pPr eaLnBrk="1" hangingPunct="1"/>
            <a:r>
              <a:rPr lang="ja-JP" altLang="en-US" sz="2800" dirty="0" smtClean="0"/>
              <a:t>理解度確認テストを掲載しています。→各自取り組んで下さい。（</a:t>
            </a:r>
            <a:r>
              <a:rPr lang="ja-JP" altLang="en-US" sz="2800" b="1" dirty="0" smtClean="0">
                <a:solidFill>
                  <a:srgbClr val="FF0000"/>
                </a:solidFill>
              </a:rPr>
              <a:t>特に</a:t>
            </a:r>
            <a:r>
              <a:rPr lang="en-US" altLang="ja-JP" sz="2800" b="1" dirty="0" smtClean="0">
                <a:solidFill>
                  <a:srgbClr val="FF0000"/>
                </a:solidFill>
              </a:rPr>
              <a:t>1</a:t>
            </a:r>
            <a:r>
              <a:rPr lang="ja-JP" altLang="en-US" sz="2800" b="1" dirty="0" smtClean="0">
                <a:solidFill>
                  <a:srgbClr val="FF0000"/>
                </a:solidFill>
              </a:rPr>
              <a:t>回目のテストで</a:t>
            </a:r>
            <a:r>
              <a:rPr lang="en-US" altLang="ja-JP" sz="2800" b="1" dirty="0" smtClean="0">
                <a:solidFill>
                  <a:srgbClr val="FF0000"/>
                </a:solidFill>
              </a:rPr>
              <a:t>50</a:t>
            </a:r>
            <a:r>
              <a:rPr lang="ja-JP" altLang="en-US" sz="2800" b="1" dirty="0" smtClean="0">
                <a:solidFill>
                  <a:srgbClr val="FF0000"/>
                </a:solidFill>
              </a:rPr>
              <a:t>点未満だった人は、必ずこれに取り組み、</a:t>
            </a:r>
            <a:r>
              <a:rPr lang="en-US" altLang="ja-JP" sz="2800" b="1" dirty="0" smtClean="0">
                <a:solidFill>
                  <a:srgbClr val="FF0000"/>
                </a:solidFill>
              </a:rPr>
              <a:t>2</a:t>
            </a:r>
            <a:r>
              <a:rPr lang="ja-JP" altLang="en-US" sz="2800" b="1" dirty="0" smtClean="0">
                <a:solidFill>
                  <a:srgbClr val="FF0000"/>
                </a:solidFill>
              </a:rPr>
              <a:t>回目テストで挽回して下さい</a:t>
            </a:r>
            <a:r>
              <a:rPr lang="ja-JP" altLang="en-US" sz="2800" dirty="0" smtClean="0"/>
              <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ja-JP" altLang="en-US" smtClean="0"/>
              <a:t>成績について</a:t>
            </a:r>
          </a:p>
        </p:txBody>
      </p:sp>
      <p:sp>
        <p:nvSpPr>
          <p:cNvPr id="9219" name="Rectangle 3"/>
          <p:cNvSpPr>
            <a:spLocks noGrp="1" noChangeArrowheads="1"/>
          </p:cNvSpPr>
          <p:nvPr>
            <p:ph type="body" idx="1"/>
          </p:nvPr>
        </p:nvSpPr>
        <p:spPr/>
        <p:txBody>
          <a:bodyPr/>
          <a:lstStyle/>
          <a:p>
            <a:pPr eaLnBrk="1" hangingPunct="1"/>
            <a:r>
              <a:rPr lang="ja-JP" altLang="en-US" sz="2800" b="1" dirty="0" smtClean="0">
                <a:solidFill>
                  <a:srgbClr val="0000FF"/>
                </a:solidFill>
              </a:rPr>
              <a:t>成績＝</a:t>
            </a:r>
            <a:r>
              <a:rPr lang="en-US" altLang="ja-JP" sz="2800" b="1" dirty="0" smtClean="0">
                <a:solidFill>
                  <a:srgbClr val="0000FF"/>
                </a:solidFill>
              </a:rPr>
              <a:t>2</a:t>
            </a:r>
            <a:r>
              <a:rPr lang="ja-JP" altLang="en-US" sz="2800" b="1" dirty="0" smtClean="0">
                <a:solidFill>
                  <a:srgbClr val="0000FF"/>
                </a:solidFill>
              </a:rPr>
              <a:t>回のテストの平均点＋応用課題数－未提出の基礎課題数</a:t>
            </a:r>
          </a:p>
          <a:p>
            <a:pPr eaLnBrk="1" hangingPunct="1">
              <a:buFont typeface="Wingdings" pitchFamily="2" charset="2"/>
              <a:buNone/>
            </a:pPr>
            <a:r>
              <a:rPr lang="ja-JP" altLang="en-US" sz="2600" dirty="0" smtClean="0"/>
              <a:t>　（</a:t>
            </a:r>
            <a:r>
              <a:rPr lang="en-US" altLang="ja-JP" sz="2600" dirty="0" smtClean="0"/>
              <a:t>50</a:t>
            </a:r>
            <a:r>
              <a:rPr lang="ja-JP" altLang="en-US" sz="2600" dirty="0" smtClean="0"/>
              <a:t>点未満の場合は単位取得ができません。）</a:t>
            </a:r>
          </a:p>
          <a:p>
            <a:pPr eaLnBrk="1" hangingPunct="1"/>
            <a:r>
              <a:rPr lang="ja-JP" altLang="en-US" sz="2600" dirty="0" smtClean="0"/>
              <a:t>特に前回のテストであまり良い成績を収められなかった人はできる限り応用課題を解いて、</a:t>
            </a:r>
            <a:r>
              <a:rPr lang="en-US" altLang="ja-JP" sz="2600" dirty="0" smtClean="0"/>
              <a:t>2</a:t>
            </a:r>
            <a:r>
              <a:rPr lang="ja-JP" altLang="en-US" sz="2600" dirty="0" smtClean="0"/>
              <a:t>回目テストでの挽回に備えて下さい。また、理解度確認テストを行って確実に理解しておいて下さい。</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a:xfrm>
            <a:off x="250825" y="404813"/>
            <a:ext cx="7543800" cy="723900"/>
          </a:xfrm>
        </p:spPr>
        <p:txBody>
          <a:bodyPr/>
          <a:lstStyle/>
          <a:p>
            <a:pPr eaLnBrk="1" hangingPunct="1"/>
            <a:r>
              <a:rPr lang="ja-JP" altLang="en-US" smtClean="0"/>
              <a:t>理解度チェック１</a:t>
            </a:r>
          </a:p>
        </p:txBody>
      </p:sp>
      <p:sp>
        <p:nvSpPr>
          <p:cNvPr id="11267" name="テキスト ボックス 4"/>
          <p:cNvSpPr txBox="1">
            <a:spLocks noChangeArrowheads="1"/>
          </p:cNvSpPr>
          <p:nvPr/>
        </p:nvSpPr>
        <p:spPr bwMode="auto">
          <a:xfrm>
            <a:off x="539750" y="5300663"/>
            <a:ext cx="7632700" cy="1201737"/>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3600" b="1">
                <a:solidFill>
                  <a:srgbClr val="0000FF"/>
                </a:solidFill>
              </a:rPr>
              <a:t>１．</a:t>
            </a:r>
            <a:r>
              <a:rPr lang="en-US" altLang="zh-TW" sz="3600"/>
              <a:t>3</a:t>
            </a:r>
            <a:r>
              <a:rPr lang="zh-TW" altLang="en-US" sz="3600"/>
              <a:t>    </a:t>
            </a:r>
            <a:r>
              <a:rPr lang="ja-JP" altLang="en-US" sz="3600"/>
              <a:t>　   </a:t>
            </a:r>
            <a:r>
              <a:rPr lang="ja-JP" altLang="en-US" sz="3600">
                <a:solidFill>
                  <a:srgbClr val="0000FF"/>
                </a:solidFill>
              </a:rPr>
              <a:t>２．</a:t>
            </a:r>
            <a:r>
              <a:rPr lang="en-US" altLang="zh-TW" sz="3600"/>
              <a:t>6</a:t>
            </a:r>
            <a:r>
              <a:rPr lang="zh-TW" altLang="en-US" sz="3600"/>
              <a:t>    </a:t>
            </a:r>
            <a:r>
              <a:rPr lang="ja-JP" altLang="en-US" sz="3600"/>
              <a:t>　 </a:t>
            </a:r>
            <a:r>
              <a:rPr lang="ja-JP" altLang="en-US" sz="3600">
                <a:solidFill>
                  <a:srgbClr val="0000FF"/>
                </a:solidFill>
              </a:rPr>
              <a:t>３．</a:t>
            </a:r>
            <a:r>
              <a:rPr lang="en-US" altLang="zh-TW" sz="3600"/>
              <a:t>10  </a:t>
            </a:r>
          </a:p>
          <a:p>
            <a:pPr marL="457200" indent="-457200"/>
            <a:r>
              <a:rPr lang="zh-TW" altLang="en-US" sz="3600"/>
              <a:t> </a:t>
            </a:r>
            <a:r>
              <a:rPr lang="ja-JP" altLang="en-US" sz="3600">
                <a:solidFill>
                  <a:srgbClr val="0000FF"/>
                </a:solidFill>
              </a:rPr>
              <a:t>４．</a:t>
            </a:r>
            <a:r>
              <a:rPr lang="en-US" altLang="zh-TW" sz="3600"/>
              <a:t>15</a:t>
            </a:r>
            <a:r>
              <a:rPr lang="zh-TW" altLang="en-US" sz="3600"/>
              <a:t>        </a:t>
            </a:r>
            <a:r>
              <a:rPr lang="ja-JP" altLang="en-US" sz="3600">
                <a:solidFill>
                  <a:srgbClr val="0000FF"/>
                </a:solidFill>
              </a:rPr>
              <a:t>５．</a:t>
            </a:r>
            <a:r>
              <a:rPr lang="en-US" altLang="zh-TW" sz="3600"/>
              <a:t>21</a:t>
            </a:r>
            <a:r>
              <a:rPr lang="zh-TW" altLang="en-US" sz="3600"/>
              <a:t>   </a:t>
            </a:r>
          </a:p>
        </p:txBody>
      </p:sp>
      <p:sp>
        <p:nvSpPr>
          <p:cNvPr id="11268" name="正方形/長方形 7"/>
          <p:cNvSpPr>
            <a:spLocks noChangeArrowheads="1"/>
          </p:cNvSpPr>
          <p:nvPr/>
        </p:nvSpPr>
        <p:spPr bwMode="auto">
          <a:xfrm>
            <a:off x="323850" y="1125538"/>
            <a:ext cx="8567738" cy="954087"/>
          </a:xfrm>
          <a:prstGeom prst="rect">
            <a:avLst/>
          </a:prstGeom>
          <a:noFill/>
          <a:ln w="9525">
            <a:noFill/>
            <a:miter lim="800000"/>
            <a:headEnd/>
            <a:tailEnd/>
          </a:ln>
        </p:spPr>
        <p:txBody>
          <a:bodyPr>
            <a:spAutoFit/>
          </a:bodyPr>
          <a:lstStyle/>
          <a:p>
            <a:r>
              <a:rPr lang="ja-JP" altLang="en-US" sz="2800"/>
              <a:t>次のプログラムを実行したとき、変数</a:t>
            </a:r>
            <a:r>
              <a:rPr lang="en-US" altLang="ja-JP" sz="2800" b="1">
                <a:solidFill>
                  <a:srgbClr val="0000FF"/>
                </a:solidFill>
              </a:rPr>
              <a:t>Ans</a:t>
            </a:r>
            <a:r>
              <a:rPr lang="ja-JP" altLang="en-US" sz="2800"/>
              <a:t>の値は最終的に何になっていますか？下の選択肢から選んで下さい。</a:t>
            </a:r>
          </a:p>
        </p:txBody>
      </p:sp>
      <p:sp>
        <p:nvSpPr>
          <p:cNvPr id="5" name="正方形/長方形 4"/>
          <p:cNvSpPr/>
          <p:nvPr/>
        </p:nvSpPr>
        <p:spPr>
          <a:xfrm>
            <a:off x="611188" y="2133600"/>
            <a:ext cx="6264275" cy="3046413"/>
          </a:xfrm>
          <a:prstGeom prst="rect">
            <a:avLst/>
          </a:prstGeom>
          <a:solidFill>
            <a:schemeClr val="accent1">
              <a:lumMod val="20000"/>
              <a:lumOff val="80000"/>
            </a:schemeClr>
          </a:solidFill>
          <a:ln>
            <a:solidFill>
              <a:schemeClr val="tx1"/>
            </a:solidFill>
            <a:prstDash val="dashDot"/>
          </a:ln>
        </p:spPr>
        <p:txBody>
          <a:bodyPr>
            <a:spAutoFit/>
          </a:bodyPr>
          <a:lstStyle/>
          <a:p>
            <a:pPr>
              <a:defRPr/>
            </a:pPr>
            <a:r>
              <a:rPr lang="en-US" altLang="ja-JP" sz="3200" b="1" dirty="0" err="1">
                <a:latin typeface="Courier New" pitchFamily="49" charset="0"/>
                <a:ea typeface="ＭＳ Ｐゴシック" pitchFamily="50" charset="-128"/>
                <a:cs typeface="Courier New" pitchFamily="49" charset="0"/>
              </a:rPr>
              <a:t>int</a:t>
            </a:r>
            <a:r>
              <a:rPr lang="en-US" altLang="ja-JP" sz="3200" b="1" dirty="0">
                <a:latin typeface="Courier New" pitchFamily="49" charset="0"/>
                <a:ea typeface="ＭＳ Ｐゴシック" pitchFamily="50" charset="-128"/>
                <a:cs typeface="Courier New" pitchFamily="49" charset="0"/>
              </a:rPr>
              <a:t> </a:t>
            </a:r>
            <a:r>
              <a:rPr lang="en-US" altLang="ja-JP" sz="3200" dirty="0" err="1">
                <a:latin typeface="Courier New" pitchFamily="49" charset="0"/>
                <a:ea typeface="ＭＳ Ｐゴシック" pitchFamily="50" charset="-128"/>
                <a:cs typeface="Courier New" pitchFamily="49" charset="0"/>
              </a:rPr>
              <a:t>Ans</a:t>
            </a:r>
            <a:r>
              <a:rPr lang="en-US" altLang="ja-JP" sz="3200" dirty="0">
                <a:latin typeface="Courier New" pitchFamily="49" charset="0"/>
                <a:ea typeface="ＭＳ Ｐゴシック" pitchFamily="50" charset="-128"/>
                <a:cs typeface="Courier New" pitchFamily="49" charset="0"/>
              </a:rPr>
              <a:t>=0;</a:t>
            </a:r>
          </a:p>
          <a:p>
            <a:pPr>
              <a:defRPr/>
            </a:pPr>
            <a:r>
              <a:rPr lang="en-US" altLang="ja-JP" sz="3200" b="1" dirty="0" err="1">
                <a:latin typeface="Courier New" pitchFamily="49" charset="0"/>
                <a:ea typeface="ＭＳ Ｐゴシック" pitchFamily="50" charset="-128"/>
                <a:cs typeface="Courier New" pitchFamily="49" charset="0"/>
              </a:rPr>
              <a:t>int</a:t>
            </a:r>
            <a:r>
              <a:rPr lang="en-US" altLang="ja-JP" sz="3200" dirty="0">
                <a:latin typeface="Courier New" pitchFamily="49" charset="0"/>
                <a:ea typeface="ＭＳ Ｐゴシック" pitchFamily="50" charset="-128"/>
                <a:cs typeface="Courier New" pitchFamily="49" charset="0"/>
              </a:rPr>
              <a:t> </a:t>
            </a:r>
            <a:r>
              <a:rPr lang="en-US" altLang="ja-JP" sz="3200" dirty="0" err="1">
                <a:latin typeface="Courier New" pitchFamily="49" charset="0"/>
                <a:ea typeface="ＭＳ Ｐゴシック" pitchFamily="50" charset="-128"/>
                <a:cs typeface="Courier New" pitchFamily="49" charset="0"/>
              </a:rPr>
              <a:t>i</a:t>
            </a:r>
            <a:r>
              <a:rPr lang="en-US" altLang="ja-JP" sz="3200" dirty="0">
                <a:latin typeface="Courier New" pitchFamily="49" charset="0"/>
                <a:ea typeface="ＭＳ Ｐゴシック" pitchFamily="50" charset="-128"/>
                <a:cs typeface="Courier New" pitchFamily="49" charset="0"/>
              </a:rPr>
              <a:t>=0;</a:t>
            </a:r>
          </a:p>
          <a:p>
            <a:pPr>
              <a:defRPr/>
            </a:pPr>
            <a:r>
              <a:rPr lang="en-US" altLang="ja-JP" sz="3200" b="1" dirty="0">
                <a:latin typeface="Courier New" pitchFamily="49" charset="0"/>
                <a:ea typeface="ＭＳ Ｐゴシック" pitchFamily="50" charset="-128"/>
                <a:cs typeface="Courier New" pitchFamily="49" charset="0"/>
              </a:rPr>
              <a:t>while</a:t>
            </a:r>
            <a:r>
              <a:rPr lang="en-US" altLang="ja-JP" sz="3200" dirty="0">
                <a:latin typeface="Courier New" pitchFamily="49" charset="0"/>
                <a:ea typeface="ＭＳ Ｐゴシック" pitchFamily="50" charset="-128"/>
                <a:cs typeface="Courier New" pitchFamily="49" charset="0"/>
              </a:rPr>
              <a:t>(</a:t>
            </a:r>
            <a:r>
              <a:rPr lang="en-US" altLang="ja-JP" sz="3200" dirty="0" err="1">
                <a:latin typeface="Courier New" pitchFamily="49" charset="0"/>
                <a:ea typeface="ＭＳ Ｐゴシック" pitchFamily="50" charset="-128"/>
                <a:cs typeface="Courier New" pitchFamily="49" charset="0"/>
              </a:rPr>
              <a:t>i</a:t>
            </a:r>
            <a:r>
              <a:rPr lang="en-US" altLang="ja-JP" sz="3200" dirty="0">
                <a:latin typeface="Courier New" pitchFamily="49" charset="0"/>
                <a:ea typeface="ＭＳ Ｐゴシック" pitchFamily="50" charset="-128"/>
                <a:cs typeface="Courier New" pitchFamily="49" charset="0"/>
              </a:rPr>
              <a:t>&lt;=4){</a:t>
            </a:r>
          </a:p>
          <a:p>
            <a:pPr>
              <a:defRPr/>
            </a:pPr>
            <a:r>
              <a:rPr lang="ja-JP" altLang="en-US" sz="3200" dirty="0">
                <a:latin typeface="Courier New" pitchFamily="49" charset="0"/>
                <a:ea typeface="ＭＳ Ｐゴシック" pitchFamily="50" charset="-128"/>
                <a:cs typeface="Courier New" pitchFamily="49" charset="0"/>
              </a:rPr>
              <a:t>　　</a:t>
            </a:r>
            <a:r>
              <a:rPr lang="en-US" altLang="ja-JP" sz="3200" dirty="0" err="1">
                <a:latin typeface="Courier New" pitchFamily="49" charset="0"/>
                <a:ea typeface="ＭＳ Ｐゴシック" pitchFamily="50" charset="-128"/>
                <a:cs typeface="Courier New" pitchFamily="49" charset="0"/>
              </a:rPr>
              <a:t>Ans</a:t>
            </a:r>
            <a:r>
              <a:rPr lang="en-US" altLang="ja-JP" sz="3200" dirty="0">
                <a:latin typeface="Courier New" pitchFamily="49" charset="0"/>
                <a:ea typeface="ＭＳ Ｐゴシック" pitchFamily="50" charset="-128"/>
                <a:cs typeface="Courier New" pitchFamily="49" charset="0"/>
              </a:rPr>
              <a:t>=</a:t>
            </a:r>
            <a:r>
              <a:rPr lang="en-US" altLang="ja-JP" sz="3200" dirty="0" err="1">
                <a:latin typeface="Courier New" pitchFamily="49" charset="0"/>
                <a:ea typeface="ＭＳ Ｐゴシック" pitchFamily="50" charset="-128"/>
                <a:cs typeface="Courier New" pitchFamily="49" charset="0"/>
              </a:rPr>
              <a:t>Ans+i</a:t>
            </a:r>
            <a:r>
              <a:rPr lang="en-US" altLang="ja-JP" sz="3200" dirty="0">
                <a:latin typeface="Courier New" pitchFamily="49" charset="0"/>
                <a:ea typeface="ＭＳ Ｐゴシック" pitchFamily="50" charset="-128"/>
                <a:cs typeface="Courier New" pitchFamily="49" charset="0"/>
              </a:rPr>
              <a:t>;</a:t>
            </a:r>
          </a:p>
          <a:p>
            <a:pPr>
              <a:defRPr/>
            </a:pPr>
            <a:r>
              <a:rPr lang="ja-JP" altLang="en-US" sz="3200" dirty="0">
                <a:latin typeface="Courier New" pitchFamily="49" charset="0"/>
                <a:ea typeface="ＭＳ Ｐゴシック" pitchFamily="50" charset="-128"/>
                <a:cs typeface="Courier New" pitchFamily="49" charset="0"/>
              </a:rPr>
              <a:t>　　</a:t>
            </a:r>
            <a:r>
              <a:rPr lang="en-US" altLang="ja-JP" sz="3200" dirty="0" err="1">
                <a:latin typeface="Courier New" pitchFamily="49" charset="0"/>
                <a:ea typeface="ＭＳ Ｐゴシック" pitchFamily="50" charset="-128"/>
                <a:cs typeface="Courier New" pitchFamily="49" charset="0"/>
              </a:rPr>
              <a:t>i</a:t>
            </a:r>
            <a:r>
              <a:rPr lang="en-US" altLang="ja-JP" sz="3200" dirty="0">
                <a:latin typeface="Courier New" pitchFamily="49" charset="0"/>
                <a:ea typeface="ＭＳ Ｐゴシック" pitchFamily="50" charset="-128"/>
                <a:cs typeface="Courier New" pitchFamily="49" charset="0"/>
              </a:rPr>
              <a:t>=i+1;</a:t>
            </a:r>
          </a:p>
          <a:p>
            <a:pPr>
              <a:defRPr/>
            </a:pPr>
            <a:r>
              <a:rPr lang="en-US" altLang="ja-JP" sz="3200" dirty="0">
                <a:latin typeface="Courier New" pitchFamily="49" charset="0"/>
                <a:ea typeface="ＭＳ Ｐゴシック" pitchFamily="50" charset="-128"/>
                <a:cs typeface="Courier New" pitchFamily="49" charset="0"/>
              </a:rPr>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a:xfrm>
            <a:off x="395288" y="260350"/>
            <a:ext cx="7543800" cy="796925"/>
          </a:xfrm>
        </p:spPr>
        <p:txBody>
          <a:bodyPr/>
          <a:lstStyle/>
          <a:p>
            <a:pPr eaLnBrk="1" hangingPunct="1"/>
            <a:r>
              <a:rPr lang="ja-JP" altLang="en-US" smtClean="0"/>
              <a:t>理解度チェック１　</a:t>
            </a:r>
            <a:r>
              <a:rPr lang="ja-JP" altLang="en-US" smtClean="0">
                <a:solidFill>
                  <a:srgbClr val="FF0000"/>
                </a:solidFill>
              </a:rPr>
              <a:t>解答</a:t>
            </a:r>
          </a:p>
        </p:txBody>
      </p:sp>
      <p:sp>
        <p:nvSpPr>
          <p:cNvPr id="42" name="正方形/長方形 41"/>
          <p:cNvSpPr/>
          <p:nvPr/>
        </p:nvSpPr>
        <p:spPr>
          <a:xfrm>
            <a:off x="539750" y="1412875"/>
            <a:ext cx="3743325" cy="2678113"/>
          </a:xfrm>
          <a:prstGeom prst="rect">
            <a:avLst/>
          </a:prstGeom>
          <a:solidFill>
            <a:schemeClr val="accent1">
              <a:lumMod val="20000"/>
              <a:lumOff val="80000"/>
            </a:schemeClr>
          </a:solidFill>
          <a:ln>
            <a:solidFill>
              <a:schemeClr val="tx1"/>
            </a:solidFill>
            <a:prstDash val="dashDot"/>
          </a:ln>
        </p:spPr>
        <p:txBody>
          <a:bodyPr>
            <a:spAutoFit/>
          </a:bodyPr>
          <a:lstStyle/>
          <a:p>
            <a:pPr>
              <a:defRPr/>
            </a:pPr>
            <a:r>
              <a:rPr lang="en-US" altLang="ja-JP" sz="2800" b="1" dirty="0" err="1">
                <a:latin typeface="Courier New" pitchFamily="49" charset="0"/>
                <a:ea typeface="ＭＳ Ｐゴシック" pitchFamily="50" charset="-128"/>
                <a:cs typeface="Courier New" pitchFamily="49" charset="0"/>
              </a:rPr>
              <a:t>int</a:t>
            </a:r>
            <a:r>
              <a:rPr lang="en-US" altLang="ja-JP" sz="2800" dirty="0">
                <a:latin typeface="Courier New" pitchFamily="49" charset="0"/>
                <a:ea typeface="ＭＳ Ｐゴシック" pitchFamily="50" charset="-128"/>
                <a:cs typeface="Courier New" pitchFamily="49" charset="0"/>
              </a:rPr>
              <a:t> </a:t>
            </a:r>
            <a:r>
              <a:rPr lang="en-US" altLang="ja-JP" sz="2800" dirty="0" err="1">
                <a:latin typeface="Courier New" pitchFamily="49" charset="0"/>
                <a:ea typeface="ＭＳ Ｐゴシック" pitchFamily="50" charset="-128"/>
                <a:cs typeface="Courier New" pitchFamily="49" charset="0"/>
              </a:rPr>
              <a:t>Ans</a:t>
            </a:r>
            <a:r>
              <a:rPr lang="en-US" altLang="ja-JP" sz="2800" dirty="0">
                <a:latin typeface="Courier New" pitchFamily="49" charset="0"/>
                <a:ea typeface="ＭＳ Ｐゴシック" pitchFamily="50" charset="-128"/>
                <a:cs typeface="Courier New" pitchFamily="49" charset="0"/>
              </a:rPr>
              <a:t>=0;</a:t>
            </a:r>
          </a:p>
          <a:p>
            <a:pPr>
              <a:defRPr/>
            </a:pPr>
            <a:r>
              <a:rPr lang="en-US" altLang="ja-JP" sz="2800" b="1" dirty="0" err="1">
                <a:latin typeface="Courier New" pitchFamily="49" charset="0"/>
                <a:ea typeface="ＭＳ Ｐゴシック" pitchFamily="50" charset="-128"/>
                <a:cs typeface="Courier New" pitchFamily="49" charset="0"/>
              </a:rPr>
              <a:t>int</a:t>
            </a:r>
            <a:r>
              <a:rPr lang="en-US" altLang="ja-JP" sz="2800" dirty="0">
                <a:latin typeface="Courier New" pitchFamily="49" charset="0"/>
                <a:ea typeface="ＭＳ Ｐゴシック" pitchFamily="50" charset="-128"/>
                <a:cs typeface="Courier New" pitchFamily="49" charset="0"/>
              </a:rPr>
              <a:t> </a:t>
            </a:r>
            <a:r>
              <a:rPr lang="en-US" altLang="ja-JP" sz="2800" dirty="0" err="1">
                <a:latin typeface="Courier New" pitchFamily="49" charset="0"/>
                <a:ea typeface="ＭＳ Ｐゴシック" pitchFamily="50" charset="-128"/>
                <a:cs typeface="Courier New" pitchFamily="49" charset="0"/>
              </a:rPr>
              <a:t>i</a:t>
            </a:r>
            <a:r>
              <a:rPr lang="en-US" altLang="ja-JP" sz="2800" dirty="0">
                <a:latin typeface="Courier New" pitchFamily="49" charset="0"/>
                <a:ea typeface="ＭＳ Ｐゴシック" pitchFamily="50" charset="-128"/>
                <a:cs typeface="Courier New" pitchFamily="49" charset="0"/>
              </a:rPr>
              <a:t>=0;</a:t>
            </a:r>
          </a:p>
          <a:p>
            <a:pPr>
              <a:defRPr/>
            </a:pPr>
            <a:r>
              <a:rPr lang="en-US" altLang="ja-JP" sz="2800" b="1" dirty="0">
                <a:latin typeface="Courier New" pitchFamily="49" charset="0"/>
                <a:ea typeface="ＭＳ Ｐゴシック" pitchFamily="50" charset="-128"/>
                <a:cs typeface="Courier New" pitchFamily="49" charset="0"/>
              </a:rPr>
              <a:t>while</a:t>
            </a:r>
            <a:r>
              <a:rPr lang="en-US" altLang="ja-JP" sz="2800" dirty="0">
                <a:latin typeface="Courier New" pitchFamily="49" charset="0"/>
                <a:ea typeface="ＭＳ Ｐゴシック" pitchFamily="50" charset="-128"/>
                <a:cs typeface="Courier New" pitchFamily="49" charset="0"/>
              </a:rPr>
              <a:t>(</a:t>
            </a:r>
            <a:r>
              <a:rPr lang="en-US" altLang="ja-JP" sz="2800" dirty="0" err="1">
                <a:latin typeface="Courier New" pitchFamily="49" charset="0"/>
                <a:ea typeface="ＭＳ Ｐゴシック" pitchFamily="50" charset="-128"/>
                <a:cs typeface="Courier New" pitchFamily="49" charset="0"/>
              </a:rPr>
              <a:t>i</a:t>
            </a:r>
            <a:r>
              <a:rPr lang="en-US" altLang="ja-JP" sz="2800" dirty="0">
                <a:latin typeface="Courier New" pitchFamily="49" charset="0"/>
                <a:ea typeface="ＭＳ Ｐゴシック" pitchFamily="50" charset="-128"/>
                <a:cs typeface="Courier New" pitchFamily="49" charset="0"/>
              </a:rPr>
              <a:t>&lt;=4){</a:t>
            </a:r>
          </a:p>
          <a:p>
            <a:pPr>
              <a:defRPr/>
            </a:pPr>
            <a:r>
              <a:rPr lang="ja-JP" altLang="en-US" sz="2800" dirty="0">
                <a:latin typeface="Courier New" pitchFamily="49" charset="0"/>
                <a:ea typeface="ＭＳ Ｐゴシック" pitchFamily="50" charset="-128"/>
                <a:cs typeface="Courier New" pitchFamily="49" charset="0"/>
              </a:rPr>
              <a:t>　　</a:t>
            </a:r>
            <a:r>
              <a:rPr lang="en-US" altLang="ja-JP" sz="2800" dirty="0" err="1">
                <a:latin typeface="Courier New" pitchFamily="49" charset="0"/>
                <a:ea typeface="ＭＳ Ｐゴシック" pitchFamily="50" charset="-128"/>
                <a:cs typeface="Courier New" pitchFamily="49" charset="0"/>
              </a:rPr>
              <a:t>Ans</a:t>
            </a:r>
            <a:r>
              <a:rPr lang="en-US" altLang="ja-JP" sz="2800" dirty="0">
                <a:latin typeface="Courier New" pitchFamily="49" charset="0"/>
                <a:ea typeface="ＭＳ Ｐゴシック" pitchFamily="50" charset="-128"/>
                <a:cs typeface="Courier New" pitchFamily="49" charset="0"/>
              </a:rPr>
              <a:t>=</a:t>
            </a:r>
            <a:r>
              <a:rPr lang="en-US" altLang="ja-JP" sz="2800" dirty="0" err="1">
                <a:latin typeface="Courier New" pitchFamily="49" charset="0"/>
                <a:ea typeface="ＭＳ Ｐゴシック" pitchFamily="50" charset="-128"/>
                <a:cs typeface="Courier New" pitchFamily="49" charset="0"/>
              </a:rPr>
              <a:t>Ans+i</a:t>
            </a:r>
            <a:r>
              <a:rPr lang="en-US" altLang="ja-JP" sz="2800" dirty="0">
                <a:latin typeface="Courier New" pitchFamily="49" charset="0"/>
                <a:ea typeface="ＭＳ Ｐゴシック" pitchFamily="50" charset="-128"/>
                <a:cs typeface="Courier New" pitchFamily="49" charset="0"/>
              </a:rPr>
              <a:t>;</a:t>
            </a:r>
          </a:p>
          <a:p>
            <a:pPr>
              <a:defRPr/>
            </a:pPr>
            <a:r>
              <a:rPr lang="ja-JP" altLang="en-US" sz="2800" dirty="0">
                <a:latin typeface="Courier New" pitchFamily="49" charset="0"/>
                <a:ea typeface="ＭＳ Ｐゴシック" pitchFamily="50" charset="-128"/>
                <a:cs typeface="Courier New" pitchFamily="49" charset="0"/>
              </a:rPr>
              <a:t>　　</a:t>
            </a:r>
            <a:r>
              <a:rPr lang="en-US" altLang="ja-JP" sz="2800" dirty="0" err="1">
                <a:latin typeface="Courier New" pitchFamily="49" charset="0"/>
                <a:ea typeface="ＭＳ Ｐゴシック" pitchFamily="50" charset="-128"/>
                <a:cs typeface="Courier New" pitchFamily="49" charset="0"/>
              </a:rPr>
              <a:t>i</a:t>
            </a:r>
            <a:r>
              <a:rPr lang="en-US" altLang="ja-JP" sz="2800" dirty="0">
                <a:latin typeface="Courier New" pitchFamily="49" charset="0"/>
                <a:ea typeface="ＭＳ Ｐゴシック" pitchFamily="50" charset="-128"/>
                <a:cs typeface="Courier New" pitchFamily="49" charset="0"/>
              </a:rPr>
              <a:t>=i+1;</a:t>
            </a:r>
          </a:p>
          <a:p>
            <a:pPr>
              <a:defRPr/>
            </a:pPr>
            <a:r>
              <a:rPr lang="en-US" altLang="ja-JP" sz="2800" dirty="0">
                <a:latin typeface="Courier New" pitchFamily="49" charset="0"/>
                <a:ea typeface="ＭＳ Ｐゴシック" pitchFamily="50" charset="-128"/>
                <a:cs typeface="Courier New" pitchFamily="49" charset="0"/>
              </a:rPr>
              <a:t>}</a:t>
            </a:r>
          </a:p>
        </p:txBody>
      </p:sp>
      <p:sp>
        <p:nvSpPr>
          <p:cNvPr id="53" name="円/楕円 52"/>
          <p:cNvSpPr/>
          <p:nvPr/>
        </p:nvSpPr>
        <p:spPr>
          <a:xfrm>
            <a:off x="3635375" y="5589588"/>
            <a:ext cx="1214438" cy="1008062"/>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293" name="テキスト ボックス 4"/>
          <p:cNvSpPr txBox="1">
            <a:spLocks noChangeArrowheads="1"/>
          </p:cNvSpPr>
          <p:nvPr/>
        </p:nvSpPr>
        <p:spPr bwMode="auto">
          <a:xfrm>
            <a:off x="539750" y="5732463"/>
            <a:ext cx="7632700" cy="647700"/>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2800" b="1">
                <a:solidFill>
                  <a:srgbClr val="0000FF"/>
                </a:solidFill>
              </a:rPr>
              <a:t>１．</a:t>
            </a:r>
            <a:r>
              <a:rPr lang="en-US" altLang="zh-TW" sz="2800"/>
              <a:t>3</a:t>
            </a:r>
            <a:r>
              <a:rPr lang="zh-TW" altLang="en-US" sz="2800"/>
              <a:t>    </a:t>
            </a:r>
            <a:r>
              <a:rPr lang="ja-JP" altLang="en-US" sz="2800"/>
              <a:t>　   </a:t>
            </a:r>
            <a:r>
              <a:rPr lang="ja-JP" altLang="en-US" sz="2800">
                <a:solidFill>
                  <a:srgbClr val="0000FF"/>
                </a:solidFill>
              </a:rPr>
              <a:t>２．</a:t>
            </a:r>
            <a:r>
              <a:rPr lang="en-US" altLang="zh-TW" sz="2800"/>
              <a:t>6</a:t>
            </a:r>
            <a:r>
              <a:rPr lang="zh-TW" altLang="en-US" sz="2800"/>
              <a:t>    </a:t>
            </a:r>
            <a:r>
              <a:rPr lang="ja-JP" altLang="en-US" sz="2800"/>
              <a:t>　 </a:t>
            </a:r>
            <a:r>
              <a:rPr lang="ja-JP" altLang="en-US" sz="2800">
                <a:solidFill>
                  <a:srgbClr val="0000FF"/>
                </a:solidFill>
              </a:rPr>
              <a:t>３．</a:t>
            </a:r>
            <a:r>
              <a:rPr lang="en-US" altLang="zh-TW" sz="2800"/>
              <a:t>10     </a:t>
            </a:r>
            <a:r>
              <a:rPr lang="zh-TW" altLang="en-US" sz="2800"/>
              <a:t> </a:t>
            </a:r>
            <a:r>
              <a:rPr lang="ja-JP" altLang="en-US" sz="2800">
                <a:solidFill>
                  <a:srgbClr val="0000FF"/>
                </a:solidFill>
              </a:rPr>
              <a:t>４．</a:t>
            </a:r>
            <a:r>
              <a:rPr lang="en-US" altLang="zh-TW" sz="2800"/>
              <a:t>15</a:t>
            </a:r>
            <a:r>
              <a:rPr lang="zh-TW" altLang="en-US" sz="2800"/>
              <a:t>        </a:t>
            </a:r>
            <a:r>
              <a:rPr lang="ja-JP" altLang="en-US" sz="2800">
                <a:solidFill>
                  <a:srgbClr val="0000FF"/>
                </a:solidFill>
              </a:rPr>
              <a:t>５．</a:t>
            </a:r>
            <a:r>
              <a:rPr lang="en-US" altLang="zh-TW" sz="2800"/>
              <a:t>21</a:t>
            </a:r>
            <a:r>
              <a:rPr lang="zh-TW" altLang="en-US" sz="2800"/>
              <a:t>   </a:t>
            </a:r>
          </a:p>
        </p:txBody>
      </p:sp>
      <p:sp>
        <p:nvSpPr>
          <p:cNvPr id="16" name="テキスト ボックス 15"/>
          <p:cNvSpPr txBox="1">
            <a:spLocks noChangeArrowheads="1"/>
          </p:cNvSpPr>
          <p:nvPr/>
        </p:nvSpPr>
        <p:spPr bwMode="auto">
          <a:xfrm>
            <a:off x="4932363" y="1052513"/>
            <a:ext cx="576262" cy="585787"/>
          </a:xfrm>
          <a:prstGeom prst="rect">
            <a:avLst/>
          </a:prstGeom>
          <a:noFill/>
          <a:ln w="9525">
            <a:noFill/>
            <a:miter lim="800000"/>
            <a:headEnd/>
            <a:tailEnd/>
          </a:ln>
        </p:spPr>
        <p:txBody>
          <a:bodyPr>
            <a:spAutoFit/>
          </a:bodyPr>
          <a:lstStyle/>
          <a:p>
            <a:r>
              <a:rPr lang="en-US" altLang="ja-JP" sz="3200" b="1">
                <a:solidFill>
                  <a:srgbClr val="0000FF"/>
                </a:solidFill>
                <a:latin typeface="Courier New" pitchFamily="49" charset="0"/>
                <a:cs typeface="Courier New" pitchFamily="49" charset="0"/>
              </a:rPr>
              <a:t>i</a:t>
            </a:r>
            <a:endParaRPr lang="ja-JP" altLang="en-US" sz="3200" b="1">
              <a:solidFill>
                <a:srgbClr val="0000FF"/>
              </a:solidFill>
              <a:latin typeface="Courier New" pitchFamily="49" charset="0"/>
              <a:cs typeface="Courier New" pitchFamily="49" charset="0"/>
            </a:endParaRPr>
          </a:p>
        </p:txBody>
      </p:sp>
      <p:sp>
        <p:nvSpPr>
          <p:cNvPr id="17" name="テキスト ボックス 16"/>
          <p:cNvSpPr txBox="1">
            <a:spLocks noChangeArrowheads="1"/>
          </p:cNvSpPr>
          <p:nvPr/>
        </p:nvSpPr>
        <p:spPr bwMode="auto">
          <a:xfrm>
            <a:off x="6011863" y="1052513"/>
            <a:ext cx="936625" cy="585787"/>
          </a:xfrm>
          <a:prstGeom prst="rect">
            <a:avLst/>
          </a:prstGeom>
          <a:noFill/>
          <a:ln w="9525">
            <a:noFill/>
            <a:miter lim="800000"/>
            <a:headEnd/>
            <a:tailEnd/>
          </a:ln>
        </p:spPr>
        <p:txBody>
          <a:bodyPr>
            <a:spAutoFit/>
          </a:bodyPr>
          <a:lstStyle/>
          <a:p>
            <a:r>
              <a:rPr lang="en-US" altLang="ja-JP" sz="3200" b="1">
                <a:solidFill>
                  <a:srgbClr val="0000FF"/>
                </a:solidFill>
                <a:latin typeface="Courier New" pitchFamily="49" charset="0"/>
                <a:cs typeface="Courier New" pitchFamily="49" charset="0"/>
              </a:rPr>
              <a:t>Ans</a:t>
            </a:r>
            <a:endParaRPr lang="ja-JP" altLang="en-US" sz="3200" b="1">
              <a:solidFill>
                <a:srgbClr val="0000FF"/>
              </a:solidFill>
              <a:latin typeface="Courier New" pitchFamily="49" charset="0"/>
              <a:cs typeface="Courier New" pitchFamily="49" charset="0"/>
            </a:endParaRPr>
          </a:p>
        </p:txBody>
      </p:sp>
      <p:sp>
        <p:nvSpPr>
          <p:cNvPr id="18" name="テキスト ボックス 17"/>
          <p:cNvSpPr txBox="1">
            <a:spLocks noChangeArrowheads="1"/>
          </p:cNvSpPr>
          <p:nvPr/>
        </p:nvSpPr>
        <p:spPr bwMode="auto">
          <a:xfrm>
            <a:off x="4932363" y="1484313"/>
            <a:ext cx="792162" cy="585787"/>
          </a:xfrm>
          <a:prstGeom prst="rect">
            <a:avLst/>
          </a:prstGeom>
          <a:noFill/>
          <a:ln w="9525">
            <a:noFill/>
            <a:miter lim="800000"/>
            <a:headEnd/>
            <a:tailEnd/>
          </a:ln>
        </p:spPr>
        <p:txBody>
          <a:bodyPr>
            <a:spAutoFit/>
          </a:bodyPr>
          <a:lstStyle/>
          <a:p>
            <a:r>
              <a:rPr lang="en-US" altLang="ja-JP" sz="3200">
                <a:solidFill>
                  <a:srgbClr val="FF0000"/>
                </a:solidFill>
              </a:rPr>
              <a:t>0</a:t>
            </a:r>
            <a:endParaRPr lang="ja-JP" altLang="en-US" sz="3200">
              <a:solidFill>
                <a:srgbClr val="FF0000"/>
              </a:solidFill>
            </a:endParaRPr>
          </a:p>
        </p:txBody>
      </p:sp>
      <p:sp>
        <p:nvSpPr>
          <p:cNvPr id="19" name="テキスト ボックス 18"/>
          <p:cNvSpPr txBox="1">
            <a:spLocks noChangeArrowheads="1"/>
          </p:cNvSpPr>
          <p:nvPr/>
        </p:nvSpPr>
        <p:spPr bwMode="auto">
          <a:xfrm>
            <a:off x="6084888" y="1484313"/>
            <a:ext cx="790575" cy="585787"/>
          </a:xfrm>
          <a:prstGeom prst="rect">
            <a:avLst/>
          </a:prstGeom>
          <a:noFill/>
          <a:ln w="9525">
            <a:noFill/>
            <a:miter lim="800000"/>
            <a:headEnd/>
            <a:tailEnd/>
          </a:ln>
        </p:spPr>
        <p:txBody>
          <a:bodyPr>
            <a:spAutoFit/>
          </a:bodyPr>
          <a:lstStyle/>
          <a:p>
            <a:r>
              <a:rPr lang="en-US" altLang="ja-JP" sz="3200"/>
              <a:t>0</a:t>
            </a:r>
            <a:endParaRPr lang="ja-JP" altLang="en-US" sz="3200"/>
          </a:p>
        </p:txBody>
      </p:sp>
      <p:sp>
        <p:nvSpPr>
          <p:cNvPr id="21" name="テキスト ボックス 20"/>
          <p:cNvSpPr txBox="1">
            <a:spLocks noChangeArrowheads="1"/>
          </p:cNvSpPr>
          <p:nvPr/>
        </p:nvSpPr>
        <p:spPr bwMode="auto">
          <a:xfrm>
            <a:off x="6084888" y="1916113"/>
            <a:ext cx="1871662" cy="585787"/>
          </a:xfrm>
          <a:prstGeom prst="rect">
            <a:avLst/>
          </a:prstGeom>
          <a:noFill/>
          <a:ln w="9525">
            <a:noFill/>
            <a:miter lim="800000"/>
            <a:headEnd/>
            <a:tailEnd/>
          </a:ln>
        </p:spPr>
        <p:txBody>
          <a:bodyPr>
            <a:spAutoFit/>
          </a:bodyPr>
          <a:lstStyle/>
          <a:p>
            <a:r>
              <a:rPr lang="en-US" altLang="ja-JP" sz="3200"/>
              <a:t>0+</a:t>
            </a:r>
            <a:r>
              <a:rPr lang="en-US" altLang="ja-JP" sz="3200">
                <a:solidFill>
                  <a:srgbClr val="FF0000"/>
                </a:solidFill>
              </a:rPr>
              <a:t>0</a:t>
            </a:r>
            <a:r>
              <a:rPr lang="en-US" altLang="ja-JP" sz="3200"/>
              <a:t>=0</a:t>
            </a:r>
            <a:endParaRPr lang="ja-JP" altLang="en-US" sz="3200"/>
          </a:p>
        </p:txBody>
      </p:sp>
      <p:sp>
        <p:nvSpPr>
          <p:cNvPr id="22" name="テキスト ボックス 21"/>
          <p:cNvSpPr txBox="1">
            <a:spLocks noChangeArrowheads="1"/>
          </p:cNvSpPr>
          <p:nvPr/>
        </p:nvSpPr>
        <p:spPr bwMode="auto">
          <a:xfrm>
            <a:off x="4932363" y="2205038"/>
            <a:ext cx="792162" cy="584200"/>
          </a:xfrm>
          <a:prstGeom prst="rect">
            <a:avLst/>
          </a:prstGeom>
          <a:noFill/>
          <a:ln w="9525">
            <a:noFill/>
            <a:miter lim="800000"/>
            <a:headEnd/>
            <a:tailEnd/>
          </a:ln>
        </p:spPr>
        <p:txBody>
          <a:bodyPr>
            <a:spAutoFit/>
          </a:bodyPr>
          <a:lstStyle/>
          <a:p>
            <a:r>
              <a:rPr lang="en-US" altLang="ja-JP" sz="3200">
                <a:solidFill>
                  <a:srgbClr val="FF0000"/>
                </a:solidFill>
              </a:rPr>
              <a:t>1</a:t>
            </a:r>
            <a:endParaRPr lang="ja-JP" altLang="en-US" sz="3200">
              <a:solidFill>
                <a:srgbClr val="FF0000"/>
              </a:solidFill>
            </a:endParaRPr>
          </a:p>
        </p:txBody>
      </p:sp>
      <p:sp>
        <p:nvSpPr>
          <p:cNvPr id="23" name="テキスト ボックス 22"/>
          <p:cNvSpPr txBox="1">
            <a:spLocks noChangeArrowheads="1"/>
          </p:cNvSpPr>
          <p:nvPr/>
        </p:nvSpPr>
        <p:spPr bwMode="auto">
          <a:xfrm>
            <a:off x="6084888" y="2565400"/>
            <a:ext cx="1871662" cy="584200"/>
          </a:xfrm>
          <a:prstGeom prst="rect">
            <a:avLst/>
          </a:prstGeom>
          <a:noFill/>
          <a:ln w="9525">
            <a:noFill/>
            <a:miter lim="800000"/>
            <a:headEnd/>
            <a:tailEnd/>
          </a:ln>
        </p:spPr>
        <p:txBody>
          <a:bodyPr>
            <a:spAutoFit/>
          </a:bodyPr>
          <a:lstStyle/>
          <a:p>
            <a:r>
              <a:rPr lang="en-US" altLang="ja-JP" sz="3200"/>
              <a:t>0+</a:t>
            </a:r>
            <a:r>
              <a:rPr lang="en-US" altLang="ja-JP" sz="3200">
                <a:solidFill>
                  <a:srgbClr val="FF0000"/>
                </a:solidFill>
              </a:rPr>
              <a:t>1</a:t>
            </a:r>
            <a:r>
              <a:rPr lang="en-US" altLang="ja-JP" sz="3200"/>
              <a:t>=1</a:t>
            </a:r>
            <a:endParaRPr lang="ja-JP" altLang="en-US" sz="3200"/>
          </a:p>
        </p:txBody>
      </p:sp>
      <p:sp>
        <p:nvSpPr>
          <p:cNvPr id="24" name="テキスト ボックス 23"/>
          <p:cNvSpPr txBox="1">
            <a:spLocks noChangeArrowheads="1"/>
          </p:cNvSpPr>
          <p:nvPr/>
        </p:nvSpPr>
        <p:spPr bwMode="auto">
          <a:xfrm>
            <a:off x="4932363" y="2852738"/>
            <a:ext cx="792162" cy="584200"/>
          </a:xfrm>
          <a:prstGeom prst="rect">
            <a:avLst/>
          </a:prstGeom>
          <a:noFill/>
          <a:ln w="9525">
            <a:noFill/>
            <a:miter lim="800000"/>
            <a:headEnd/>
            <a:tailEnd/>
          </a:ln>
        </p:spPr>
        <p:txBody>
          <a:bodyPr>
            <a:spAutoFit/>
          </a:bodyPr>
          <a:lstStyle/>
          <a:p>
            <a:r>
              <a:rPr lang="en-US" altLang="ja-JP" sz="3200">
                <a:solidFill>
                  <a:srgbClr val="FF0000"/>
                </a:solidFill>
              </a:rPr>
              <a:t>2</a:t>
            </a:r>
            <a:endParaRPr lang="ja-JP" altLang="en-US" sz="3200">
              <a:solidFill>
                <a:srgbClr val="FF0000"/>
              </a:solidFill>
            </a:endParaRPr>
          </a:p>
        </p:txBody>
      </p:sp>
      <p:sp>
        <p:nvSpPr>
          <p:cNvPr id="25" name="テキスト ボックス 24"/>
          <p:cNvSpPr txBox="1">
            <a:spLocks noChangeArrowheads="1"/>
          </p:cNvSpPr>
          <p:nvPr/>
        </p:nvSpPr>
        <p:spPr bwMode="auto">
          <a:xfrm>
            <a:off x="6084888" y="3213100"/>
            <a:ext cx="1871662" cy="584200"/>
          </a:xfrm>
          <a:prstGeom prst="rect">
            <a:avLst/>
          </a:prstGeom>
          <a:noFill/>
          <a:ln w="9525">
            <a:noFill/>
            <a:miter lim="800000"/>
            <a:headEnd/>
            <a:tailEnd/>
          </a:ln>
        </p:spPr>
        <p:txBody>
          <a:bodyPr>
            <a:spAutoFit/>
          </a:bodyPr>
          <a:lstStyle/>
          <a:p>
            <a:r>
              <a:rPr lang="en-US" altLang="ja-JP" sz="3200"/>
              <a:t>1+</a:t>
            </a:r>
            <a:r>
              <a:rPr lang="en-US" altLang="ja-JP" sz="3200">
                <a:solidFill>
                  <a:srgbClr val="FF0000"/>
                </a:solidFill>
              </a:rPr>
              <a:t>2</a:t>
            </a:r>
            <a:r>
              <a:rPr lang="en-US" altLang="ja-JP" sz="3200"/>
              <a:t>=3</a:t>
            </a:r>
            <a:endParaRPr lang="ja-JP" altLang="en-US" sz="3200"/>
          </a:p>
        </p:txBody>
      </p:sp>
      <p:sp>
        <p:nvSpPr>
          <p:cNvPr id="26" name="テキスト ボックス 25"/>
          <p:cNvSpPr txBox="1">
            <a:spLocks noChangeArrowheads="1"/>
          </p:cNvSpPr>
          <p:nvPr/>
        </p:nvSpPr>
        <p:spPr bwMode="auto">
          <a:xfrm>
            <a:off x="4932363" y="3500438"/>
            <a:ext cx="792162" cy="585787"/>
          </a:xfrm>
          <a:prstGeom prst="rect">
            <a:avLst/>
          </a:prstGeom>
          <a:noFill/>
          <a:ln w="9525">
            <a:noFill/>
            <a:miter lim="800000"/>
            <a:headEnd/>
            <a:tailEnd/>
          </a:ln>
        </p:spPr>
        <p:txBody>
          <a:bodyPr>
            <a:spAutoFit/>
          </a:bodyPr>
          <a:lstStyle/>
          <a:p>
            <a:r>
              <a:rPr lang="en-US" altLang="ja-JP" sz="3200">
                <a:solidFill>
                  <a:srgbClr val="FF0000"/>
                </a:solidFill>
              </a:rPr>
              <a:t>3</a:t>
            </a:r>
            <a:endParaRPr lang="ja-JP" altLang="en-US" sz="3200">
              <a:solidFill>
                <a:srgbClr val="FF0000"/>
              </a:solidFill>
            </a:endParaRPr>
          </a:p>
        </p:txBody>
      </p:sp>
      <p:sp>
        <p:nvSpPr>
          <p:cNvPr id="27" name="テキスト ボックス 26"/>
          <p:cNvSpPr txBox="1">
            <a:spLocks noChangeArrowheads="1"/>
          </p:cNvSpPr>
          <p:nvPr/>
        </p:nvSpPr>
        <p:spPr bwMode="auto">
          <a:xfrm>
            <a:off x="6084888" y="3860800"/>
            <a:ext cx="1871662" cy="585788"/>
          </a:xfrm>
          <a:prstGeom prst="rect">
            <a:avLst/>
          </a:prstGeom>
          <a:noFill/>
          <a:ln w="9525">
            <a:noFill/>
            <a:miter lim="800000"/>
            <a:headEnd/>
            <a:tailEnd/>
          </a:ln>
        </p:spPr>
        <p:txBody>
          <a:bodyPr>
            <a:spAutoFit/>
          </a:bodyPr>
          <a:lstStyle/>
          <a:p>
            <a:r>
              <a:rPr lang="en-US" altLang="ja-JP" sz="3200"/>
              <a:t>3+</a:t>
            </a:r>
            <a:r>
              <a:rPr lang="en-US" altLang="ja-JP" sz="3200">
                <a:solidFill>
                  <a:srgbClr val="FF0000"/>
                </a:solidFill>
              </a:rPr>
              <a:t>3</a:t>
            </a:r>
            <a:r>
              <a:rPr lang="en-US" altLang="ja-JP" sz="3200"/>
              <a:t>=6</a:t>
            </a:r>
            <a:endParaRPr lang="ja-JP" altLang="en-US" sz="3200"/>
          </a:p>
        </p:txBody>
      </p:sp>
      <p:sp>
        <p:nvSpPr>
          <p:cNvPr id="28" name="テキスト ボックス 27"/>
          <p:cNvSpPr txBox="1">
            <a:spLocks noChangeArrowheads="1"/>
          </p:cNvSpPr>
          <p:nvPr/>
        </p:nvSpPr>
        <p:spPr bwMode="auto">
          <a:xfrm>
            <a:off x="4932363" y="4149725"/>
            <a:ext cx="792162" cy="584200"/>
          </a:xfrm>
          <a:prstGeom prst="rect">
            <a:avLst/>
          </a:prstGeom>
          <a:noFill/>
          <a:ln w="9525">
            <a:noFill/>
            <a:miter lim="800000"/>
            <a:headEnd/>
            <a:tailEnd/>
          </a:ln>
        </p:spPr>
        <p:txBody>
          <a:bodyPr>
            <a:spAutoFit/>
          </a:bodyPr>
          <a:lstStyle/>
          <a:p>
            <a:r>
              <a:rPr lang="en-US" altLang="ja-JP" sz="3200">
                <a:solidFill>
                  <a:srgbClr val="FF0000"/>
                </a:solidFill>
              </a:rPr>
              <a:t>4</a:t>
            </a:r>
            <a:endParaRPr lang="ja-JP" altLang="en-US" sz="3200">
              <a:solidFill>
                <a:srgbClr val="FF0000"/>
              </a:solidFill>
            </a:endParaRPr>
          </a:p>
        </p:txBody>
      </p:sp>
      <p:sp>
        <p:nvSpPr>
          <p:cNvPr id="29" name="テキスト ボックス 28"/>
          <p:cNvSpPr txBox="1">
            <a:spLocks noChangeArrowheads="1"/>
          </p:cNvSpPr>
          <p:nvPr/>
        </p:nvSpPr>
        <p:spPr bwMode="auto">
          <a:xfrm>
            <a:off x="6084888" y="4508500"/>
            <a:ext cx="1871662" cy="585788"/>
          </a:xfrm>
          <a:prstGeom prst="rect">
            <a:avLst/>
          </a:prstGeom>
          <a:noFill/>
          <a:ln w="9525">
            <a:noFill/>
            <a:miter lim="800000"/>
            <a:headEnd/>
            <a:tailEnd/>
          </a:ln>
        </p:spPr>
        <p:txBody>
          <a:bodyPr>
            <a:spAutoFit/>
          </a:bodyPr>
          <a:lstStyle/>
          <a:p>
            <a:r>
              <a:rPr lang="en-US" altLang="ja-JP" sz="3200"/>
              <a:t>6+</a:t>
            </a:r>
            <a:r>
              <a:rPr lang="en-US" altLang="ja-JP" sz="3200">
                <a:solidFill>
                  <a:srgbClr val="FF0000"/>
                </a:solidFill>
              </a:rPr>
              <a:t>4</a:t>
            </a:r>
            <a:r>
              <a:rPr lang="en-US" altLang="ja-JP" sz="3200"/>
              <a:t>=10</a:t>
            </a:r>
            <a:endParaRPr lang="ja-JP" altLang="en-US" sz="3200"/>
          </a:p>
        </p:txBody>
      </p:sp>
      <p:sp>
        <p:nvSpPr>
          <p:cNvPr id="30" name="テキスト ボックス 29"/>
          <p:cNvSpPr txBox="1">
            <a:spLocks noChangeArrowheads="1"/>
          </p:cNvSpPr>
          <p:nvPr/>
        </p:nvSpPr>
        <p:spPr bwMode="auto">
          <a:xfrm>
            <a:off x="4932363" y="4868863"/>
            <a:ext cx="792162" cy="585787"/>
          </a:xfrm>
          <a:prstGeom prst="rect">
            <a:avLst/>
          </a:prstGeom>
          <a:noFill/>
          <a:ln w="9525">
            <a:noFill/>
            <a:miter lim="800000"/>
            <a:headEnd/>
            <a:tailEnd/>
          </a:ln>
        </p:spPr>
        <p:txBody>
          <a:bodyPr>
            <a:spAutoFit/>
          </a:bodyPr>
          <a:lstStyle/>
          <a:p>
            <a:r>
              <a:rPr lang="en-US" altLang="ja-JP" sz="3200">
                <a:solidFill>
                  <a:srgbClr val="FF0000"/>
                </a:solidFill>
              </a:rPr>
              <a:t>5</a:t>
            </a:r>
            <a:endParaRPr lang="ja-JP" altLang="en-US" sz="3200">
              <a:solidFill>
                <a:srgbClr val="FF0000"/>
              </a:solidFill>
            </a:endParaRPr>
          </a:p>
        </p:txBody>
      </p:sp>
      <p:sp>
        <p:nvSpPr>
          <p:cNvPr id="31" name="テキスト ボックス 30"/>
          <p:cNvSpPr txBox="1">
            <a:spLocks noChangeArrowheads="1"/>
          </p:cNvSpPr>
          <p:nvPr/>
        </p:nvSpPr>
        <p:spPr bwMode="auto">
          <a:xfrm>
            <a:off x="6156325" y="5084763"/>
            <a:ext cx="1728788" cy="585787"/>
          </a:xfrm>
          <a:prstGeom prst="rect">
            <a:avLst/>
          </a:prstGeom>
          <a:noFill/>
          <a:ln w="9525">
            <a:noFill/>
            <a:miter lim="800000"/>
            <a:headEnd/>
            <a:tailEnd/>
          </a:ln>
        </p:spPr>
        <p:txBody>
          <a:bodyPr>
            <a:spAutoFit/>
          </a:bodyPr>
          <a:lstStyle/>
          <a:p>
            <a:r>
              <a:rPr lang="ja-JP" altLang="en-US" sz="3200" b="1">
                <a:solidFill>
                  <a:srgbClr val="0000FF"/>
                </a:solidFill>
              </a:rPr>
              <a:t>終了！</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dissolve">
                                      <p:cBhvr>
                                        <p:cTn id="10" dur="500"/>
                                        <p:tgtEl>
                                          <p:spTgt spid="17"/>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2"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anim calcmode="lin" valueType="num">
                                      <p:cBhvr additive="base">
                                        <p:cTn id="15" dur="500" fill="hold"/>
                                        <p:tgtEl>
                                          <p:spTgt spid="18"/>
                                        </p:tgtEl>
                                        <p:attrNameLst>
                                          <p:attrName>ppt_x</p:attrName>
                                        </p:attrNameLst>
                                      </p:cBhvr>
                                      <p:tavLst>
                                        <p:tav tm="0">
                                          <p:val>
                                            <p:strVal val="1+#ppt_w/2"/>
                                          </p:val>
                                        </p:tav>
                                        <p:tav tm="100000">
                                          <p:val>
                                            <p:strVal val="#ppt_x"/>
                                          </p:val>
                                        </p:tav>
                                      </p:tavLst>
                                    </p:anim>
                                    <p:anim calcmode="lin" valueType="num">
                                      <p:cBhvr additive="base">
                                        <p:cTn id="16" dur="500" fill="hold"/>
                                        <p:tgtEl>
                                          <p:spTgt spid="18"/>
                                        </p:tgtEl>
                                        <p:attrNameLst>
                                          <p:attrName>ppt_y</p:attrName>
                                        </p:attrNameLst>
                                      </p:cBhvr>
                                      <p:tavLst>
                                        <p:tav tm="0">
                                          <p:val>
                                            <p:strVal val="#ppt_y"/>
                                          </p:val>
                                        </p:tav>
                                        <p:tav tm="100000">
                                          <p:val>
                                            <p:strVal val="#ppt_y"/>
                                          </p:val>
                                        </p:tav>
                                      </p:tavLst>
                                    </p:anim>
                                  </p:childTnLst>
                                </p:cTn>
                              </p:par>
                            </p:childTnLst>
                          </p:cTn>
                        </p:par>
                        <p:par>
                          <p:cTn id="17" fill="hold">
                            <p:stCondLst>
                              <p:cond delay="500"/>
                            </p:stCondLst>
                            <p:childTnLst>
                              <p:par>
                                <p:cTn id="18" presetID="2" presetClass="entr" presetSubtype="2" fill="hold" grpId="0" nodeType="afterEffect">
                                  <p:stCondLst>
                                    <p:cond delay="0"/>
                                  </p:stCondLst>
                                  <p:childTnLst>
                                    <p:set>
                                      <p:cBhvr>
                                        <p:cTn id="19" dur="1" fill="hold">
                                          <p:stCondLst>
                                            <p:cond delay="0"/>
                                          </p:stCondLst>
                                        </p:cTn>
                                        <p:tgtEl>
                                          <p:spTgt spid="19"/>
                                        </p:tgtEl>
                                        <p:attrNameLst>
                                          <p:attrName>style.visibility</p:attrName>
                                        </p:attrNameLst>
                                      </p:cBhvr>
                                      <p:to>
                                        <p:strVal val="visible"/>
                                      </p:to>
                                    </p:set>
                                    <p:anim calcmode="lin" valueType="num">
                                      <p:cBhvr additive="base">
                                        <p:cTn id="20" dur="500" fill="hold"/>
                                        <p:tgtEl>
                                          <p:spTgt spid="19"/>
                                        </p:tgtEl>
                                        <p:attrNameLst>
                                          <p:attrName>ppt_x</p:attrName>
                                        </p:attrNameLst>
                                      </p:cBhvr>
                                      <p:tavLst>
                                        <p:tav tm="0">
                                          <p:val>
                                            <p:strVal val="1+#ppt_w/2"/>
                                          </p:val>
                                        </p:tav>
                                        <p:tav tm="100000">
                                          <p:val>
                                            <p:strVal val="#ppt_x"/>
                                          </p:val>
                                        </p:tav>
                                      </p:tavLst>
                                    </p:anim>
                                    <p:anim calcmode="lin" valueType="num">
                                      <p:cBhvr additive="base">
                                        <p:cTn id="21" dur="500" fill="hold"/>
                                        <p:tgtEl>
                                          <p:spTgt spid="19"/>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2" fill="hold" grpId="0" nodeType="clickEffect">
                                  <p:stCondLst>
                                    <p:cond delay="0"/>
                                  </p:stCondLst>
                                  <p:childTnLst>
                                    <p:set>
                                      <p:cBhvr>
                                        <p:cTn id="25" dur="1" fill="hold">
                                          <p:stCondLst>
                                            <p:cond delay="0"/>
                                          </p:stCondLst>
                                        </p:cTn>
                                        <p:tgtEl>
                                          <p:spTgt spid="21"/>
                                        </p:tgtEl>
                                        <p:attrNameLst>
                                          <p:attrName>style.visibility</p:attrName>
                                        </p:attrNameLst>
                                      </p:cBhvr>
                                      <p:to>
                                        <p:strVal val="visible"/>
                                      </p:to>
                                    </p:set>
                                    <p:anim calcmode="lin" valueType="num">
                                      <p:cBhvr additive="base">
                                        <p:cTn id="26" dur="500" fill="hold"/>
                                        <p:tgtEl>
                                          <p:spTgt spid="21"/>
                                        </p:tgtEl>
                                        <p:attrNameLst>
                                          <p:attrName>ppt_x</p:attrName>
                                        </p:attrNameLst>
                                      </p:cBhvr>
                                      <p:tavLst>
                                        <p:tav tm="0">
                                          <p:val>
                                            <p:strVal val="1+#ppt_w/2"/>
                                          </p:val>
                                        </p:tav>
                                        <p:tav tm="100000">
                                          <p:val>
                                            <p:strVal val="#ppt_x"/>
                                          </p:val>
                                        </p:tav>
                                      </p:tavLst>
                                    </p:anim>
                                    <p:anim calcmode="lin" valueType="num">
                                      <p:cBhvr additive="base">
                                        <p:cTn id="27"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2" fill="hold" grpId="0" nodeType="clickEffect">
                                  <p:stCondLst>
                                    <p:cond delay="0"/>
                                  </p:stCondLst>
                                  <p:childTnLst>
                                    <p:set>
                                      <p:cBhvr>
                                        <p:cTn id="31" dur="1" fill="hold">
                                          <p:stCondLst>
                                            <p:cond delay="0"/>
                                          </p:stCondLst>
                                        </p:cTn>
                                        <p:tgtEl>
                                          <p:spTgt spid="22"/>
                                        </p:tgtEl>
                                        <p:attrNameLst>
                                          <p:attrName>style.visibility</p:attrName>
                                        </p:attrNameLst>
                                      </p:cBhvr>
                                      <p:to>
                                        <p:strVal val="visible"/>
                                      </p:to>
                                    </p:set>
                                    <p:anim calcmode="lin" valueType="num">
                                      <p:cBhvr additive="base">
                                        <p:cTn id="32" dur="500" fill="hold"/>
                                        <p:tgtEl>
                                          <p:spTgt spid="22"/>
                                        </p:tgtEl>
                                        <p:attrNameLst>
                                          <p:attrName>ppt_x</p:attrName>
                                        </p:attrNameLst>
                                      </p:cBhvr>
                                      <p:tavLst>
                                        <p:tav tm="0">
                                          <p:val>
                                            <p:strVal val="1+#ppt_w/2"/>
                                          </p:val>
                                        </p:tav>
                                        <p:tav tm="100000">
                                          <p:val>
                                            <p:strVal val="#ppt_x"/>
                                          </p:val>
                                        </p:tav>
                                      </p:tavLst>
                                    </p:anim>
                                    <p:anim calcmode="lin" valueType="num">
                                      <p:cBhvr additive="base">
                                        <p:cTn id="33" dur="500" fill="hold"/>
                                        <p:tgtEl>
                                          <p:spTgt spid="22"/>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2" fill="hold" grpId="0" nodeType="clickEffect">
                                  <p:stCondLst>
                                    <p:cond delay="0"/>
                                  </p:stCondLst>
                                  <p:childTnLst>
                                    <p:set>
                                      <p:cBhvr>
                                        <p:cTn id="37" dur="1" fill="hold">
                                          <p:stCondLst>
                                            <p:cond delay="0"/>
                                          </p:stCondLst>
                                        </p:cTn>
                                        <p:tgtEl>
                                          <p:spTgt spid="23"/>
                                        </p:tgtEl>
                                        <p:attrNameLst>
                                          <p:attrName>style.visibility</p:attrName>
                                        </p:attrNameLst>
                                      </p:cBhvr>
                                      <p:to>
                                        <p:strVal val="visible"/>
                                      </p:to>
                                    </p:set>
                                    <p:anim calcmode="lin" valueType="num">
                                      <p:cBhvr additive="base">
                                        <p:cTn id="38" dur="500" fill="hold"/>
                                        <p:tgtEl>
                                          <p:spTgt spid="23"/>
                                        </p:tgtEl>
                                        <p:attrNameLst>
                                          <p:attrName>ppt_x</p:attrName>
                                        </p:attrNameLst>
                                      </p:cBhvr>
                                      <p:tavLst>
                                        <p:tav tm="0">
                                          <p:val>
                                            <p:strVal val="1+#ppt_w/2"/>
                                          </p:val>
                                        </p:tav>
                                        <p:tav tm="100000">
                                          <p:val>
                                            <p:strVal val="#ppt_x"/>
                                          </p:val>
                                        </p:tav>
                                      </p:tavLst>
                                    </p:anim>
                                    <p:anim calcmode="lin" valueType="num">
                                      <p:cBhvr additive="base">
                                        <p:cTn id="39" dur="500" fill="hold"/>
                                        <p:tgtEl>
                                          <p:spTgt spid="23"/>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2" fill="hold" grpId="0" nodeType="clickEffect">
                                  <p:stCondLst>
                                    <p:cond delay="0"/>
                                  </p:stCondLst>
                                  <p:childTnLst>
                                    <p:set>
                                      <p:cBhvr>
                                        <p:cTn id="43" dur="1" fill="hold">
                                          <p:stCondLst>
                                            <p:cond delay="0"/>
                                          </p:stCondLst>
                                        </p:cTn>
                                        <p:tgtEl>
                                          <p:spTgt spid="24"/>
                                        </p:tgtEl>
                                        <p:attrNameLst>
                                          <p:attrName>style.visibility</p:attrName>
                                        </p:attrNameLst>
                                      </p:cBhvr>
                                      <p:to>
                                        <p:strVal val="visible"/>
                                      </p:to>
                                    </p:set>
                                    <p:anim calcmode="lin" valueType="num">
                                      <p:cBhvr additive="base">
                                        <p:cTn id="44" dur="500" fill="hold"/>
                                        <p:tgtEl>
                                          <p:spTgt spid="24"/>
                                        </p:tgtEl>
                                        <p:attrNameLst>
                                          <p:attrName>ppt_x</p:attrName>
                                        </p:attrNameLst>
                                      </p:cBhvr>
                                      <p:tavLst>
                                        <p:tav tm="0">
                                          <p:val>
                                            <p:strVal val="1+#ppt_w/2"/>
                                          </p:val>
                                        </p:tav>
                                        <p:tav tm="100000">
                                          <p:val>
                                            <p:strVal val="#ppt_x"/>
                                          </p:val>
                                        </p:tav>
                                      </p:tavLst>
                                    </p:anim>
                                    <p:anim calcmode="lin" valueType="num">
                                      <p:cBhvr additive="base">
                                        <p:cTn id="45" dur="500" fill="hold"/>
                                        <p:tgtEl>
                                          <p:spTgt spid="24"/>
                                        </p:tgtEl>
                                        <p:attrNameLst>
                                          <p:attrName>ppt_y</p:attrName>
                                        </p:attrNameLst>
                                      </p:cBhvr>
                                      <p:tavLst>
                                        <p:tav tm="0">
                                          <p:val>
                                            <p:strVal val="#ppt_y"/>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2" fill="hold" grpId="0" nodeType="clickEffect">
                                  <p:stCondLst>
                                    <p:cond delay="0"/>
                                  </p:stCondLst>
                                  <p:childTnLst>
                                    <p:set>
                                      <p:cBhvr>
                                        <p:cTn id="49" dur="1" fill="hold">
                                          <p:stCondLst>
                                            <p:cond delay="0"/>
                                          </p:stCondLst>
                                        </p:cTn>
                                        <p:tgtEl>
                                          <p:spTgt spid="25"/>
                                        </p:tgtEl>
                                        <p:attrNameLst>
                                          <p:attrName>style.visibility</p:attrName>
                                        </p:attrNameLst>
                                      </p:cBhvr>
                                      <p:to>
                                        <p:strVal val="visible"/>
                                      </p:to>
                                    </p:set>
                                    <p:anim calcmode="lin" valueType="num">
                                      <p:cBhvr additive="base">
                                        <p:cTn id="50" dur="500" fill="hold"/>
                                        <p:tgtEl>
                                          <p:spTgt spid="25"/>
                                        </p:tgtEl>
                                        <p:attrNameLst>
                                          <p:attrName>ppt_x</p:attrName>
                                        </p:attrNameLst>
                                      </p:cBhvr>
                                      <p:tavLst>
                                        <p:tav tm="0">
                                          <p:val>
                                            <p:strVal val="1+#ppt_w/2"/>
                                          </p:val>
                                        </p:tav>
                                        <p:tav tm="100000">
                                          <p:val>
                                            <p:strVal val="#ppt_x"/>
                                          </p:val>
                                        </p:tav>
                                      </p:tavLst>
                                    </p:anim>
                                    <p:anim calcmode="lin" valueType="num">
                                      <p:cBhvr additive="base">
                                        <p:cTn id="51" dur="500" fill="hold"/>
                                        <p:tgtEl>
                                          <p:spTgt spid="25"/>
                                        </p:tgtEl>
                                        <p:attrNameLst>
                                          <p:attrName>ppt_y</p:attrName>
                                        </p:attrNameLst>
                                      </p:cBhvr>
                                      <p:tavLst>
                                        <p:tav tm="0">
                                          <p:val>
                                            <p:strVal val="#ppt_y"/>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2" fill="hold" grpId="0" nodeType="clickEffect">
                                  <p:stCondLst>
                                    <p:cond delay="0"/>
                                  </p:stCondLst>
                                  <p:childTnLst>
                                    <p:set>
                                      <p:cBhvr>
                                        <p:cTn id="55" dur="1" fill="hold">
                                          <p:stCondLst>
                                            <p:cond delay="0"/>
                                          </p:stCondLst>
                                        </p:cTn>
                                        <p:tgtEl>
                                          <p:spTgt spid="26"/>
                                        </p:tgtEl>
                                        <p:attrNameLst>
                                          <p:attrName>style.visibility</p:attrName>
                                        </p:attrNameLst>
                                      </p:cBhvr>
                                      <p:to>
                                        <p:strVal val="visible"/>
                                      </p:to>
                                    </p:set>
                                    <p:anim calcmode="lin" valueType="num">
                                      <p:cBhvr additive="base">
                                        <p:cTn id="56" dur="500" fill="hold"/>
                                        <p:tgtEl>
                                          <p:spTgt spid="26"/>
                                        </p:tgtEl>
                                        <p:attrNameLst>
                                          <p:attrName>ppt_x</p:attrName>
                                        </p:attrNameLst>
                                      </p:cBhvr>
                                      <p:tavLst>
                                        <p:tav tm="0">
                                          <p:val>
                                            <p:strVal val="1+#ppt_w/2"/>
                                          </p:val>
                                        </p:tav>
                                        <p:tav tm="100000">
                                          <p:val>
                                            <p:strVal val="#ppt_x"/>
                                          </p:val>
                                        </p:tav>
                                      </p:tavLst>
                                    </p:anim>
                                    <p:anim calcmode="lin" valueType="num">
                                      <p:cBhvr additive="base">
                                        <p:cTn id="57" dur="500" fill="hold"/>
                                        <p:tgtEl>
                                          <p:spTgt spid="26"/>
                                        </p:tgtEl>
                                        <p:attrNameLst>
                                          <p:attrName>ppt_y</p:attrName>
                                        </p:attrNameLst>
                                      </p:cBhvr>
                                      <p:tavLst>
                                        <p:tav tm="0">
                                          <p:val>
                                            <p:strVal val="#ppt_y"/>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2" fill="hold" grpId="0" nodeType="clickEffect">
                                  <p:stCondLst>
                                    <p:cond delay="0"/>
                                  </p:stCondLst>
                                  <p:childTnLst>
                                    <p:set>
                                      <p:cBhvr>
                                        <p:cTn id="61" dur="1" fill="hold">
                                          <p:stCondLst>
                                            <p:cond delay="0"/>
                                          </p:stCondLst>
                                        </p:cTn>
                                        <p:tgtEl>
                                          <p:spTgt spid="27"/>
                                        </p:tgtEl>
                                        <p:attrNameLst>
                                          <p:attrName>style.visibility</p:attrName>
                                        </p:attrNameLst>
                                      </p:cBhvr>
                                      <p:to>
                                        <p:strVal val="visible"/>
                                      </p:to>
                                    </p:set>
                                    <p:anim calcmode="lin" valueType="num">
                                      <p:cBhvr additive="base">
                                        <p:cTn id="62" dur="500" fill="hold"/>
                                        <p:tgtEl>
                                          <p:spTgt spid="27"/>
                                        </p:tgtEl>
                                        <p:attrNameLst>
                                          <p:attrName>ppt_x</p:attrName>
                                        </p:attrNameLst>
                                      </p:cBhvr>
                                      <p:tavLst>
                                        <p:tav tm="0">
                                          <p:val>
                                            <p:strVal val="1+#ppt_w/2"/>
                                          </p:val>
                                        </p:tav>
                                        <p:tav tm="100000">
                                          <p:val>
                                            <p:strVal val="#ppt_x"/>
                                          </p:val>
                                        </p:tav>
                                      </p:tavLst>
                                    </p:anim>
                                    <p:anim calcmode="lin" valueType="num">
                                      <p:cBhvr additive="base">
                                        <p:cTn id="63" dur="500" fill="hold"/>
                                        <p:tgtEl>
                                          <p:spTgt spid="27"/>
                                        </p:tgtEl>
                                        <p:attrNameLst>
                                          <p:attrName>ppt_y</p:attrName>
                                        </p:attrNameLst>
                                      </p:cBhvr>
                                      <p:tavLst>
                                        <p:tav tm="0">
                                          <p:val>
                                            <p:strVal val="#ppt_y"/>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2" fill="hold" grpId="0" nodeType="clickEffect">
                                  <p:stCondLst>
                                    <p:cond delay="0"/>
                                  </p:stCondLst>
                                  <p:childTnLst>
                                    <p:set>
                                      <p:cBhvr>
                                        <p:cTn id="67" dur="1" fill="hold">
                                          <p:stCondLst>
                                            <p:cond delay="0"/>
                                          </p:stCondLst>
                                        </p:cTn>
                                        <p:tgtEl>
                                          <p:spTgt spid="28"/>
                                        </p:tgtEl>
                                        <p:attrNameLst>
                                          <p:attrName>style.visibility</p:attrName>
                                        </p:attrNameLst>
                                      </p:cBhvr>
                                      <p:to>
                                        <p:strVal val="visible"/>
                                      </p:to>
                                    </p:set>
                                    <p:anim calcmode="lin" valueType="num">
                                      <p:cBhvr additive="base">
                                        <p:cTn id="68" dur="500" fill="hold"/>
                                        <p:tgtEl>
                                          <p:spTgt spid="28"/>
                                        </p:tgtEl>
                                        <p:attrNameLst>
                                          <p:attrName>ppt_x</p:attrName>
                                        </p:attrNameLst>
                                      </p:cBhvr>
                                      <p:tavLst>
                                        <p:tav tm="0">
                                          <p:val>
                                            <p:strVal val="1+#ppt_w/2"/>
                                          </p:val>
                                        </p:tav>
                                        <p:tav tm="100000">
                                          <p:val>
                                            <p:strVal val="#ppt_x"/>
                                          </p:val>
                                        </p:tav>
                                      </p:tavLst>
                                    </p:anim>
                                    <p:anim calcmode="lin" valueType="num">
                                      <p:cBhvr additive="base">
                                        <p:cTn id="69" dur="500" fill="hold"/>
                                        <p:tgtEl>
                                          <p:spTgt spid="28"/>
                                        </p:tgtEl>
                                        <p:attrNameLst>
                                          <p:attrName>ppt_y</p:attrName>
                                        </p:attrNameLst>
                                      </p:cBhvr>
                                      <p:tavLst>
                                        <p:tav tm="0">
                                          <p:val>
                                            <p:strVal val="#ppt_y"/>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2" presetClass="entr" presetSubtype="2" fill="hold" grpId="0" nodeType="clickEffect">
                                  <p:stCondLst>
                                    <p:cond delay="0"/>
                                  </p:stCondLst>
                                  <p:childTnLst>
                                    <p:set>
                                      <p:cBhvr>
                                        <p:cTn id="73" dur="1" fill="hold">
                                          <p:stCondLst>
                                            <p:cond delay="0"/>
                                          </p:stCondLst>
                                        </p:cTn>
                                        <p:tgtEl>
                                          <p:spTgt spid="29"/>
                                        </p:tgtEl>
                                        <p:attrNameLst>
                                          <p:attrName>style.visibility</p:attrName>
                                        </p:attrNameLst>
                                      </p:cBhvr>
                                      <p:to>
                                        <p:strVal val="visible"/>
                                      </p:to>
                                    </p:set>
                                    <p:anim calcmode="lin" valueType="num">
                                      <p:cBhvr additive="base">
                                        <p:cTn id="74" dur="500" fill="hold"/>
                                        <p:tgtEl>
                                          <p:spTgt spid="29"/>
                                        </p:tgtEl>
                                        <p:attrNameLst>
                                          <p:attrName>ppt_x</p:attrName>
                                        </p:attrNameLst>
                                      </p:cBhvr>
                                      <p:tavLst>
                                        <p:tav tm="0">
                                          <p:val>
                                            <p:strVal val="1+#ppt_w/2"/>
                                          </p:val>
                                        </p:tav>
                                        <p:tav tm="100000">
                                          <p:val>
                                            <p:strVal val="#ppt_x"/>
                                          </p:val>
                                        </p:tav>
                                      </p:tavLst>
                                    </p:anim>
                                    <p:anim calcmode="lin" valueType="num">
                                      <p:cBhvr additive="base">
                                        <p:cTn id="75" dur="500" fill="hold"/>
                                        <p:tgtEl>
                                          <p:spTgt spid="29"/>
                                        </p:tgtEl>
                                        <p:attrNameLst>
                                          <p:attrName>ppt_y</p:attrName>
                                        </p:attrNameLst>
                                      </p:cBhvr>
                                      <p:tavLst>
                                        <p:tav tm="0">
                                          <p:val>
                                            <p:strVal val="#ppt_y"/>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2" presetClass="entr" presetSubtype="2" fill="hold" grpId="0" nodeType="clickEffect">
                                  <p:stCondLst>
                                    <p:cond delay="0"/>
                                  </p:stCondLst>
                                  <p:childTnLst>
                                    <p:set>
                                      <p:cBhvr>
                                        <p:cTn id="79" dur="1" fill="hold">
                                          <p:stCondLst>
                                            <p:cond delay="0"/>
                                          </p:stCondLst>
                                        </p:cTn>
                                        <p:tgtEl>
                                          <p:spTgt spid="30"/>
                                        </p:tgtEl>
                                        <p:attrNameLst>
                                          <p:attrName>style.visibility</p:attrName>
                                        </p:attrNameLst>
                                      </p:cBhvr>
                                      <p:to>
                                        <p:strVal val="visible"/>
                                      </p:to>
                                    </p:set>
                                    <p:anim calcmode="lin" valueType="num">
                                      <p:cBhvr additive="base">
                                        <p:cTn id="80" dur="500" fill="hold"/>
                                        <p:tgtEl>
                                          <p:spTgt spid="30"/>
                                        </p:tgtEl>
                                        <p:attrNameLst>
                                          <p:attrName>ppt_x</p:attrName>
                                        </p:attrNameLst>
                                      </p:cBhvr>
                                      <p:tavLst>
                                        <p:tav tm="0">
                                          <p:val>
                                            <p:strVal val="1+#ppt_w/2"/>
                                          </p:val>
                                        </p:tav>
                                        <p:tav tm="100000">
                                          <p:val>
                                            <p:strVal val="#ppt_x"/>
                                          </p:val>
                                        </p:tav>
                                      </p:tavLst>
                                    </p:anim>
                                    <p:anim calcmode="lin" valueType="num">
                                      <p:cBhvr additive="base">
                                        <p:cTn id="81" dur="500" fill="hold"/>
                                        <p:tgtEl>
                                          <p:spTgt spid="30"/>
                                        </p:tgtEl>
                                        <p:attrNameLst>
                                          <p:attrName>ppt_y</p:attrName>
                                        </p:attrNameLst>
                                      </p:cBhvr>
                                      <p:tavLst>
                                        <p:tav tm="0">
                                          <p:val>
                                            <p:strVal val="#ppt_y"/>
                                          </p:val>
                                        </p:tav>
                                        <p:tav tm="100000">
                                          <p:val>
                                            <p:strVal val="#ppt_y"/>
                                          </p:val>
                                        </p:tav>
                                      </p:tavLst>
                                    </p:anim>
                                  </p:childTnLst>
                                </p:cTn>
                              </p:par>
                            </p:childTnLst>
                          </p:cTn>
                        </p:par>
                        <p:par>
                          <p:cTn id="82" fill="hold">
                            <p:stCondLst>
                              <p:cond delay="500"/>
                            </p:stCondLst>
                            <p:childTnLst>
                              <p:par>
                                <p:cTn id="83" presetID="9" presetClass="entr" presetSubtype="0" fill="hold" grpId="0" nodeType="afterEffect">
                                  <p:stCondLst>
                                    <p:cond delay="0"/>
                                  </p:stCondLst>
                                  <p:childTnLst>
                                    <p:set>
                                      <p:cBhvr>
                                        <p:cTn id="84" dur="1" fill="hold">
                                          <p:stCondLst>
                                            <p:cond delay="0"/>
                                          </p:stCondLst>
                                        </p:cTn>
                                        <p:tgtEl>
                                          <p:spTgt spid="31"/>
                                        </p:tgtEl>
                                        <p:attrNameLst>
                                          <p:attrName>style.visibility</p:attrName>
                                        </p:attrNameLst>
                                      </p:cBhvr>
                                      <p:to>
                                        <p:strVal val="visible"/>
                                      </p:to>
                                    </p:set>
                                    <p:animEffect transition="in" filter="dissolve">
                                      <p:cBhvr>
                                        <p:cTn id="85" dur="500"/>
                                        <p:tgtEl>
                                          <p:spTgt spid="31"/>
                                        </p:tgtEl>
                                      </p:cBhvr>
                                    </p:animEffect>
                                  </p:childTnLst>
                                </p:cTn>
                              </p:par>
                            </p:childTnLst>
                          </p:cTn>
                        </p:par>
                      </p:childTnLst>
                    </p:cTn>
                  </p:par>
                  <p:par>
                    <p:cTn id="86" fill="hold">
                      <p:stCondLst>
                        <p:cond delay="indefinite"/>
                      </p:stCondLst>
                      <p:childTnLst>
                        <p:par>
                          <p:cTn id="87" fill="hold">
                            <p:stCondLst>
                              <p:cond delay="0"/>
                            </p:stCondLst>
                            <p:childTnLst>
                              <p:par>
                                <p:cTn id="88" presetID="9" presetClass="entr" presetSubtype="0" fill="hold" grpId="0" nodeType="clickEffect">
                                  <p:stCondLst>
                                    <p:cond delay="0"/>
                                  </p:stCondLst>
                                  <p:childTnLst>
                                    <p:set>
                                      <p:cBhvr>
                                        <p:cTn id="89" dur="1" fill="hold">
                                          <p:stCondLst>
                                            <p:cond delay="0"/>
                                          </p:stCondLst>
                                        </p:cTn>
                                        <p:tgtEl>
                                          <p:spTgt spid="53"/>
                                        </p:tgtEl>
                                        <p:attrNameLst>
                                          <p:attrName>style.visibility</p:attrName>
                                        </p:attrNameLst>
                                      </p:cBhvr>
                                      <p:to>
                                        <p:strVal val="visible"/>
                                      </p:to>
                                    </p:set>
                                    <p:animEffect transition="in" filter="dissolve">
                                      <p:cBhvr>
                                        <p:cTn id="90"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16" grpId="0"/>
      <p:bldP spid="17" grpId="0"/>
      <p:bldP spid="18" grpId="0"/>
      <p:bldP spid="19" grpId="0"/>
      <p:bldP spid="21" grpId="0"/>
      <p:bldP spid="22" grpId="0"/>
      <p:bldP spid="23" grpId="0"/>
      <p:bldP spid="24" grpId="0"/>
      <p:bldP spid="25" grpId="0"/>
      <p:bldP spid="26" grpId="0"/>
      <p:bldP spid="27" grpId="0"/>
      <p:bldP spid="28" grpId="0"/>
      <p:bldP spid="29" grpId="0"/>
      <p:bldP spid="30" grpId="0"/>
      <p:bldP spid="3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タイトル 1"/>
          <p:cNvSpPr>
            <a:spLocks noGrp="1"/>
          </p:cNvSpPr>
          <p:nvPr>
            <p:ph type="title"/>
          </p:nvPr>
        </p:nvSpPr>
        <p:spPr>
          <a:xfrm>
            <a:off x="250825" y="404813"/>
            <a:ext cx="7543800" cy="723900"/>
          </a:xfrm>
        </p:spPr>
        <p:txBody>
          <a:bodyPr/>
          <a:lstStyle/>
          <a:p>
            <a:pPr eaLnBrk="1" hangingPunct="1"/>
            <a:r>
              <a:rPr lang="ja-JP" altLang="en-US" smtClean="0"/>
              <a:t>理解度チェック２</a:t>
            </a:r>
          </a:p>
        </p:txBody>
      </p:sp>
      <p:sp>
        <p:nvSpPr>
          <p:cNvPr id="14339" name="テキスト ボックス 4"/>
          <p:cNvSpPr txBox="1">
            <a:spLocks noChangeArrowheads="1"/>
          </p:cNvSpPr>
          <p:nvPr/>
        </p:nvSpPr>
        <p:spPr bwMode="auto">
          <a:xfrm>
            <a:off x="539750" y="5300663"/>
            <a:ext cx="7632700" cy="1201737"/>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3600" b="1">
                <a:solidFill>
                  <a:srgbClr val="0000FF"/>
                </a:solidFill>
              </a:rPr>
              <a:t>１．</a:t>
            </a:r>
            <a:r>
              <a:rPr lang="en-US" altLang="zh-TW" sz="3600"/>
              <a:t>3</a:t>
            </a:r>
            <a:r>
              <a:rPr lang="zh-TW" altLang="en-US" sz="3600"/>
              <a:t>    </a:t>
            </a:r>
            <a:r>
              <a:rPr lang="ja-JP" altLang="en-US" sz="3600"/>
              <a:t>　   </a:t>
            </a:r>
            <a:r>
              <a:rPr lang="ja-JP" altLang="en-US" sz="3600">
                <a:solidFill>
                  <a:srgbClr val="0000FF"/>
                </a:solidFill>
              </a:rPr>
              <a:t>２．</a:t>
            </a:r>
            <a:r>
              <a:rPr lang="en-US" altLang="zh-TW" sz="3600"/>
              <a:t>6</a:t>
            </a:r>
            <a:r>
              <a:rPr lang="zh-TW" altLang="en-US" sz="3600"/>
              <a:t>    </a:t>
            </a:r>
            <a:r>
              <a:rPr lang="ja-JP" altLang="en-US" sz="3600"/>
              <a:t>　 </a:t>
            </a:r>
            <a:r>
              <a:rPr lang="ja-JP" altLang="en-US" sz="3600">
                <a:solidFill>
                  <a:srgbClr val="0000FF"/>
                </a:solidFill>
              </a:rPr>
              <a:t>３．</a:t>
            </a:r>
            <a:r>
              <a:rPr lang="en-US" altLang="zh-TW" sz="3600"/>
              <a:t>10  </a:t>
            </a:r>
          </a:p>
          <a:p>
            <a:pPr marL="457200" indent="-457200"/>
            <a:r>
              <a:rPr lang="zh-TW" altLang="en-US" sz="3600"/>
              <a:t> </a:t>
            </a:r>
            <a:r>
              <a:rPr lang="ja-JP" altLang="en-US" sz="3600">
                <a:solidFill>
                  <a:srgbClr val="0000FF"/>
                </a:solidFill>
              </a:rPr>
              <a:t>４．</a:t>
            </a:r>
            <a:r>
              <a:rPr lang="en-US" altLang="zh-TW" sz="3600"/>
              <a:t>15</a:t>
            </a:r>
            <a:r>
              <a:rPr lang="zh-TW" altLang="en-US" sz="3600"/>
              <a:t>        </a:t>
            </a:r>
            <a:r>
              <a:rPr lang="ja-JP" altLang="en-US" sz="3600">
                <a:solidFill>
                  <a:srgbClr val="0000FF"/>
                </a:solidFill>
              </a:rPr>
              <a:t>５．</a:t>
            </a:r>
            <a:r>
              <a:rPr lang="en-US" altLang="zh-TW" sz="3600"/>
              <a:t>21</a:t>
            </a:r>
            <a:r>
              <a:rPr lang="zh-TW" altLang="en-US" sz="3600"/>
              <a:t>   </a:t>
            </a:r>
          </a:p>
        </p:txBody>
      </p:sp>
      <p:sp>
        <p:nvSpPr>
          <p:cNvPr id="14340" name="正方形/長方形 7"/>
          <p:cNvSpPr>
            <a:spLocks noChangeArrowheads="1"/>
          </p:cNvSpPr>
          <p:nvPr/>
        </p:nvSpPr>
        <p:spPr bwMode="auto">
          <a:xfrm>
            <a:off x="323850" y="1125538"/>
            <a:ext cx="8567738" cy="954087"/>
          </a:xfrm>
          <a:prstGeom prst="rect">
            <a:avLst/>
          </a:prstGeom>
          <a:noFill/>
          <a:ln w="9525">
            <a:noFill/>
            <a:miter lim="800000"/>
            <a:headEnd/>
            <a:tailEnd/>
          </a:ln>
        </p:spPr>
        <p:txBody>
          <a:bodyPr>
            <a:spAutoFit/>
          </a:bodyPr>
          <a:lstStyle/>
          <a:p>
            <a:r>
              <a:rPr lang="ja-JP" altLang="en-US" sz="2800"/>
              <a:t>次のプログラムを実行したとき、変数</a:t>
            </a:r>
            <a:r>
              <a:rPr lang="en-US" altLang="ja-JP" sz="2800" b="1">
                <a:solidFill>
                  <a:srgbClr val="0000FF"/>
                </a:solidFill>
              </a:rPr>
              <a:t>Ans</a:t>
            </a:r>
            <a:r>
              <a:rPr lang="ja-JP" altLang="en-US" sz="2800"/>
              <a:t>の値は最終的に何になっていますか？下の選択肢から選んで下さい。</a:t>
            </a:r>
          </a:p>
        </p:txBody>
      </p:sp>
      <p:sp>
        <p:nvSpPr>
          <p:cNvPr id="5" name="正方形/長方形 4"/>
          <p:cNvSpPr/>
          <p:nvPr/>
        </p:nvSpPr>
        <p:spPr>
          <a:xfrm>
            <a:off x="611188" y="2133600"/>
            <a:ext cx="6264275" cy="3046413"/>
          </a:xfrm>
          <a:prstGeom prst="rect">
            <a:avLst/>
          </a:prstGeom>
          <a:solidFill>
            <a:schemeClr val="accent1">
              <a:lumMod val="20000"/>
              <a:lumOff val="80000"/>
            </a:schemeClr>
          </a:solidFill>
          <a:ln>
            <a:solidFill>
              <a:schemeClr val="tx1"/>
            </a:solidFill>
            <a:prstDash val="dashDot"/>
          </a:ln>
        </p:spPr>
        <p:txBody>
          <a:bodyPr>
            <a:spAutoFit/>
          </a:bodyPr>
          <a:lstStyle/>
          <a:p>
            <a:pPr>
              <a:defRPr/>
            </a:pPr>
            <a:r>
              <a:rPr lang="en-US" altLang="ja-JP" sz="3200" b="1" dirty="0" err="1">
                <a:latin typeface="Courier New" pitchFamily="49" charset="0"/>
                <a:ea typeface="ＭＳ Ｐゴシック" pitchFamily="50" charset="-128"/>
                <a:cs typeface="Courier New" pitchFamily="49" charset="0"/>
              </a:rPr>
              <a:t>int</a:t>
            </a:r>
            <a:r>
              <a:rPr lang="en-US" altLang="ja-JP" sz="3200" dirty="0">
                <a:latin typeface="Courier New" pitchFamily="49" charset="0"/>
                <a:ea typeface="ＭＳ Ｐゴシック" pitchFamily="50" charset="-128"/>
                <a:cs typeface="Courier New" pitchFamily="49" charset="0"/>
              </a:rPr>
              <a:t> </a:t>
            </a:r>
            <a:r>
              <a:rPr lang="en-US" altLang="ja-JP" sz="3200" dirty="0" err="1">
                <a:latin typeface="Courier New" pitchFamily="49" charset="0"/>
                <a:ea typeface="ＭＳ Ｐゴシック" pitchFamily="50" charset="-128"/>
                <a:cs typeface="Courier New" pitchFamily="49" charset="0"/>
              </a:rPr>
              <a:t>Ans</a:t>
            </a:r>
            <a:r>
              <a:rPr lang="en-US" altLang="ja-JP" sz="3200" dirty="0">
                <a:latin typeface="Courier New" pitchFamily="49" charset="0"/>
                <a:ea typeface="ＭＳ Ｐゴシック" pitchFamily="50" charset="-128"/>
                <a:cs typeface="Courier New" pitchFamily="49" charset="0"/>
              </a:rPr>
              <a:t>=0;</a:t>
            </a:r>
          </a:p>
          <a:p>
            <a:pPr>
              <a:defRPr/>
            </a:pPr>
            <a:r>
              <a:rPr lang="en-US" altLang="ja-JP" sz="3200" b="1" dirty="0" err="1">
                <a:latin typeface="Courier New" pitchFamily="49" charset="0"/>
                <a:ea typeface="ＭＳ Ｐゴシック" pitchFamily="50" charset="-128"/>
                <a:cs typeface="Courier New" pitchFamily="49" charset="0"/>
              </a:rPr>
              <a:t>int</a:t>
            </a:r>
            <a:r>
              <a:rPr lang="en-US" altLang="ja-JP" sz="3200" dirty="0">
                <a:latin typeface="Courier New" pitchFamily="49" charset="0"/>
                <a:ea typeface="ＭＳ Ｐゴシック" pitchFamily="50" charset="-128"/>
                <a:cs typeface="Courier New" pitchFamily="49" charset="0"/>
              </a:rPr>
              <a:t> </a:t>
            </a:r>
            <a:r>
              <a:rPr lang="en-US" altLang="ja-JP" sz="3200" dirty="0" err="1">
                <a:latin typeface="Courier New" pitchFamily="49" charset="0"/>
                <a:ea typeface="ＭＳ Ｐゴシック" pitchFamily="50" charset="-128"/>
                <a:cs typeface="Courier New" pitchFamily="49" charset="0"/>
              </a:rPr>
              <a:t>i</a:t>
            </a:r>
            <a:r>
              <a:rPr lang="en-US" altLang="ja-JP" sz="3200" dirty="0">
                <a:latin typeface="Courier New" pitchFamily="49" charset="0"/>
                <a:ea typeface="ＭＳ Ｐゴシック" pitchFamily="50" charset="-128"/>
                <a:cs typeface="Courier New" pitchFamily="49" charset="0"/>
              </a:rPr>
              <a:t>=0;</a:t>
            </a:r>
          </a:p>
          <a:p>
            <a:pPr>
              <a:defRPr/>
            </a:pPr>
            <a:r>
              <a:rPr lang="en-US" altLang="ja-JP" sz="3200" b="1" dirty="0">
                <a:latin typeface="Courier New" pitchFamily="49" charset="0"/>
                <a:ea typeface="ＭＳ Ｐゴシック" pitchFamily="50" charset="-128"/>
                <a:cs typeface="Courier New" pitchFamily="49" charset="0"/>
              </a:rPr>
              <a:t>while</a:t>
            </a:r>
            <a:r>
              <a:rPr lang="en-US" altLang="ja-JP" sz="3200" dirty="0">
                <a:latin typeface="Courier New" pitchFamily="49" charset="0"/>
                <a:ea typeface="ＭＳ Ｐゴシック" pitchFamily="50" charset="-128"/>
                <a:cs typeface="Courier New" pitchFamily="49" charset="0"/>
              </a:rPr>
              <a:t>(</a:t>
            </a:r>
            <a:r>
              <a:rPr lang="en-US" altLang="ja-JP" sz="3200" dirty="0" err="1">
                <a:latin typeface="Courier New" pitchFamily="49" charset="0"/>
                <a:ea typeface="ＭＳ Ｐゴシック" pitchFamily="50" charset="-128"/>
                <a:cs typeface="Courier New" pitchFamily="49" charset="0"/>
              </a:rPr>
              <a:t>i</a:t>
            </a:r>
            <a:r>
              <a:rPr lang="en-US" altLang="ja-JP" sz="3200" dirty="0">
                <a:latin typeface="Courier New" pitchFamily="49" charset="0"/>
                <a:ea typeface="ＭＳ Ｐゴシック" pitchFamily="50" charset="-128"/>
                <a:cs typeface="Courier New" pitchFamily="49" charset="0"/>
              </a:rPr>
              <a:t>&lt;=4){</a:t>
            </a:r>
          </a:p>
          <a:p>
            <a:pPr>
              <a:defRPr/>
            </a:pPr>
            <a:r>
              <a:rPr lang="ja-JP" altLang="en-US" sz="3200" dirty="0">
                <a:latin typeface="Courier New" pitchFamily="49" charset="0"/>
                <a:ea typeface="ＭＳ Ｐゴシック" pitchFamily="50" charset="-128"/>
                <a:cs typeface="Courier New" pitchFamily="49" charset="0"/>
              </a:rPr>
              <a:t>　　</a:t>
            </a:r>
            <a:r>
              <a:rPr lang="en-US" altLang="ja-JP" sz="3200" dirty="0" err="1">
                <a:latin typeface="Courier New" pitchFamily="49" charset="0"/>
                <a:ea typeface="ＭＳ Ｐゴシック" pitchFamily="50" charset="-128"/>
                <a:cs typeface="Courier New" pitchFamily="49" charset="0"/>
              </a:rPr>
              <a:t>i</a:t>
            </a:r>
            <a:r>
              <a:rPr lang="en-US" altLang="ja-JP" sz="3200" dirty="0">
                <a:latin typeface="Courier New" pitchFamily="49" charset="0"/>
                <a:ea typeface="ＭＳ Ｐゴシック" pitchFamily="50" charset="-128"/>
                <a:cs typeface="Courier New" pitchFamily="49" charset="0"/>
              </a:rPr>
              <a:t>=i+1;</a:t>
            </a:r>
          </a:p>
          <a:p>
            <a:pPr>
              <a:defRPr/>
            </a:pPr>
            <a:r>
              <a:rPr lang="ja-JP" altLang="en-US" sz="3200" dirty="0">
                <a:latin typeface="Courier New" pitchFamily="49" charset="0"/>
                <a:ea typeface="ＭＳ Ｐゴシック" pitchFamily="50" charset="-128"/>
                <a:cs typeface="Courier New" pitchFamily="49" charset="0"/>
              </a:rPr>
              <a:t>　　</a:t>
            </a:r>
            <a:r>
              <a:rPr lang="en-US" altLang="ja-JP" sz="3200" dirty="0" err="1">
                <a:latin typeface="Courier New" pitchFamily="49" charset="0"/>
                <a:ea typeface="ＭＳ Ｐゴシック" pitchFamily="50" charset="-128"/>
                <a:cs typeface="Courier New" pitchFamily="49" charset="0"/>
              </a:rPr>
              <a:t>Ans</a:t>
            </a:r>
            <a:r>
              <a:rPr lang="en-US" altLang="ja-JP" sz="3200" dirty="0">
                <a:latin typeface="Courier New" pitchFamily="49" charset="0"/>
                <a:ea typeface="ＭＳ Ｐゴシック" pitchFamily="50" charset="-128"/>
                <a:cs typeface="Courier New" pitchFamily="49" charset="0"/>
              </a:rPr>
              <a:t>=</a:t>
            </a:r>
            <a:r>
              <a:rPr lang="en-US" altLang="ja-JP" sz="3200" dirty="0" err="1">
                <a:latin typeface="Courier New" pitchFamily="49" charset="0"/>
                <a:ea typeface="ＭＳ Ｐゴシック" pitchFamily="50" charset="-128"/>
                <a:cs typeface="Courier New" pitchFamily="49" charset="0"/>
              </a:rPr>
              <a:t>Ans+i</a:t>
            </a:r>
            <a:r>
              <a:rPr lang="en-US" altLang="ja-JP" sz="3200" dirty="0">
                <a:latin typeface="Courier New" pitchFamily="49" charset="0"/>
                <a:ea typeface="ＭＳ Ｐゴシック" pitchFamily="50" charset="-128"/>
                <a:cs typeface="Courier New" pitchFamily="49" charset="0"/>
              </a:rPr>
              <a:t>;</a:t>
            </a:r>
          </a:p>
          <a:p>
            <a:pPr>
              <a:defRPr/>
            </a:pPr>
            <a:r>
              <a:rPr lang="en-US" altLang="ja-JP" sz="3200" dirty="0">
                <a:latin typeface="Courier New" pitchFamily="49" charset="0"/>
                <a:ea typeface="ＭＳ Ｐゴシック" pitchFamily="50" charset="-128"/>
                <a:cs typeface="Courier New" pitchFamily="49" charset="0"/>
              </a:rPr>
              <a: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3824</TotalTime>
  <Words>673</Words>
  <Application>Microsoft Office PowerPoint</Application>
  <PresentationFormat>画面に合わせる (4:3)</PresentationFormat>
  <Paragraphs>171</Paragraphs>
  <Slides>16</Slides>
  <Notes>0</Notes>
  <HiddenSlides>0</HiddenSlides>
  <MMClips>0</MMClips>
  <ScaleCrop>false</ScaleCrop>
  <HeadingPairs>
    <vt:vector size="4" baseType="variant">
      <vt:variant>
        <vt:lpstr>テーマ</vt:lpstr>
      </vt:variant>
      <vt:variant>
        <vt:i4>1</vt:i4>
      </vt:variant>
      <vt:variant>
        <vt:lpstr>スライド タイトル</vt:lpstr>
      </vt:variant>
      <vt:variant>
        <vt:i4>16</vt:i4>
      </vt:variant>
    </vt:vector>
  </HeadingPairs>
  <TitlesOfParts>
    <vt:vector size="17" baseType="lpstr">
      <vt:lpstr>Network</vt:lpstr>
      <vt:lpstr>プログラミング</vt:lpstr>
      <vt:lpstr>課題進行状況（12/3終了時点）</vt:lpstr>
      <vt:lpstr>応用課題提出状況（12/3終了時点）</vt:lpstr>
      <vt:lpstr>応用課題について（再掲）</vt:lpstr>
      <vt:lpstr>第２回テストのアナウンス</vt:lpstr>
      <vt:lpstr>成績について</vt:lpstr>
      <vt:lpstr>理解度チェック１</vt:lpstr>
      <vt:lpstr>理解度チェック１　解答</vt:lpstr>
      <vt:lpstr>理解度チェック２</vt:lpstr>
      <vt:lpstr>理解度チェック２　解答</vt:lpstr>
      <vt:lpstr>理解度チェック３</vt:lpstr>
      <vt:lpstr>理解度チェック３　解答</vt:lpstr>
      <vt:lpstr>理解度チェック４</vt:lpstr>
      <vt:lpstr>理解度チェック４　解答</vt:lpstr>
      <vt:lpstr>進度について</vt:lpstr>
      <vt:lpstr>理解度確認テストについて</vt:lpstr>
    </vt:vector>
  </TitlesOfParts>
  <Company>札幌学院大学</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dc:title>
  <dc:creator>森田　彦</dc:creator>
  <cp:lastModifiedBy>hiko</cp:lastModifiedBy>
  <cp:revision>104</cp:revision>
  <dcterms:created xsi:type="dcterms:W3CDTF">2003-04-22T00:37:29Z</dcterms:created>
  <dcterms:modified xsi:type="dcterms:W3CDTF">2013-12-10T09:49:23Z</dcterms:modified>
</cp:coreProperties>
</file>